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99" r:id="rId3"/>
    <p:sldMasterId id="2147483719" r:id="rId4"/>
  </p:sldMasterIdLst>
  <p:notesMasterIdLst>
    <p:notesMasterId r:id="rId37"/>
  </p:notesMasterIdLst>
  <p:sldIdLst>
    <p:sldId id="368" r:id="rId5"/>
    <p:sldId id="369" r:id="rId6"/>
    <p:sldId id="307" r:id="rId7"/>
    <p:sldId id="360" r:id="rId8"/>
    <p:sldId id="308" r:id="rId9"/>
    <p:sldId id="305" r:id="rId10"/>
    <p:sldId id="297" r:id="rId11"/>
    <p:sldId id="309" r:id="rId12"/>
    <p:sldId id="298" r:id="rId13"/>
    <p:sldId id="310" r:id="rId14"/>
    <p:sldId id="299" r:id="rId15"/>
    <p:sldId id="365" r:id="rId16"/>
    <p:sldId id="306" r:id="rId17"/>
    <p:sldId id="312" r:id="rId18"/>
    <p:sldId id="300" r:id="rId19"/>
    <p:sldId id="353" r:id="rId20"/>
    <p:sldId id="355" r:id="rId21"/>
    <p:sldId id="364" r:id="rId22"/>
    <p:sldId id="366" r:id="rId23"/>
    <p:sldId id="302" r:id="rId24"/>
    <p:sldId id="356" r:id="rId25"/>
    <p:sldId id="303" r:id="rId26"/>
    <p:sldId id="357" r:id="rId27"/>
    <p:sldId id="358" r:id="rId28"/>
    <p:sldId id="304" r:id="rId29"/>
    <p:sldId id="301" r:id="rId30"/>
    <p:sldId id="362" r:id="rId31"/>
    <p:sldId id="361" r:id="rId32"/>
    <p:sldId id="367" r:id="rId33"/>
    <p:sldId id="363" r:id="rId34"/>
    <p:sldId id="311" r:id="rId35"/>
    <p:sldId id="370" r:id="rId36"/>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A0ED4A-A40C-4BDE-9139-01AE495E34AB}" v="862" dt="2019-03-23T02:31:43.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7" autoAdjust="0"/>
    <p:restoredTop sz="67167" autoAdjust="0"/>
  </p:normalViewPr>
  <p:slideViewPr>
    <p:cSldViewPr>
      <p:cViewPr varScale="1">
        <p:scale>
          <a:sx n="58" d="100"/>
          <a:sy n="58" d="100"/>
        </p:scale>
        <p:origin x="1934" y="3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stin Ryan" userId="cbdd37c1af373511" providerId="LiveId" clId="{BE32D663-B46A-42EF-B98C-DA5DB831BA5F}"/>
    <pc:docChg chg="custSel modSld">
      <pc:chgData name="Dustin Ryan" userId="cbdd37c1af373511" providerId="LiveId" clId="{BE32D663-B46A-42EF-B98C-DA5DB831BA5F}" dt="2018-12-13T14:18:03.860" v="53" actId="20577"/>
      <pc:docMkLst>
        <pc:docMk/>
      </pc:docMkLst>
      <pc:sldChg chg="modSp">
        <pc:chgData name="Dustin Ryan" userId="cbdd37c1af373511" providerId="LiveId" clId="{BE32D663-B46A-42EF-B98C-DA5DB831BA5F}" dt="2018-12-05T19:08:16.015" v="45" actId="20577"/>
        <pc:sldMkLst>
          <pc:docMk/>
          <pc:sldMk cId="2714878047" sldId="356"/>
        </pc:sldMkLst>
        <pc:graphicFrameChg chg="modGraphic">
          <ac:chgData name="Dustin Ryan" userId="cbdd37c1af373511" providerId="LiveId" clId="{BE32D663-B46A-42EF-B98C-DA5DB831BA5F}" dt="2018-12-05T19:08:16.015" v="45" actId="20577"/>
          <ac:graphicFrameMkLst>
            <pc:docMk/>
            <pc:sldMk cId="2714878047" sldId="356"/>
            <ac:graphicFrameMk id="4" creationId="{21A0F5C0-D8AD-4427-9882-7A0A0F5BC227}"/>
          </ac:graphicFrameMkLst>
        </pc:graphicFrameChg>
      </pc:sldChg>
      <pc:sldChg chg="modSp">
        <pc:chgData name="Dustin Ryan" userId="cbdd37c1af373511" providerId="LiveId" clId="{BE32D663-B46A-42EF-B98C-DA5DB831BA5F}" dt="2018-12-13T14:18:03.860" v="53" actId="20577"/>
        <pc:sldMkLst>
          <pc:docMk/>
          <pc:sldMk cId="3132560033" sldId="358"/>
        </pc:sldMkLst>
        <pc:graphicFrameChg chg="modGraphic">
          <ac:chgData name="Dustin Ryan" userId="cbdd37c1af373511" providerId="LiveId" clId="{BE32D663-B46A-42EF-B98C-DA5DB831BA5F}" dt="2018-12-13T14:18:03.860" v="53" actId="20577"/>
          <ac:graphicFrameMkLst>
            <pc:docMk/>
            <pc:sldMk cId="3132560033" sldId="358"/>
            <ac:graphicFrameMk id="4" creationId="{C9814D72-9E76-4214-BEEF-8D3D5DF7CBCE}"/>
          </ac:graphicFrameMkLst>
        </pc:graphicFrameChg>
      </pc:sldChg>
    </pc:docChg>
  </pc:docChgLst>
  <pc:docChgLst>
    <pc:chgData name="Dustin Ryan" userId="cbdd37c1af373511" providerId="LiveId" clId="{F546DBDB-AE52-46AB-A588-413B4A80CD57}"/>
  </pc:docChgLst>
  <pc:docChgLst>
    <pc:chgData name="Dustin Ryan" userId="cbdd37c1af373511" providerId="LiveId" clId="{F4B1D3A9-4687-45B7-96FB-2BF79D110993}"/>
    <pc:docChg chg="undo custSel mod addSld delSld modSld sldOrd">
      <pc:chgData name="Dustin Ryan" userId="cbdd37c1af373511" providerId="LiveId" clId="{F4B1D3A9-4687-45B7-96FB-2BF79D110993}" dt="2019-03-05T18:53:28.503" v="768" actId="207"/>
      <pc:docMkLst>
        <pc:docMk/>
      </pc:docMkLst>
      <pc:sldChg chg="modSp">
        <pc:chgData name="Dustin Ryan" userId="cbdd37c1af373511" providerId="LiveId" clId="{F4B1D3A9-4687-45B7-96FB-2BF79D110993}" dt="2019-02-19T18:40:57.178" v="534" actId="1076"/>
        <pc:sldMkLst>
          <pc:docMk/>
          <pc:sldMk cId="1066539026" sldId="287"/>
        </pc:sldMkLst>
        <pc:spChg chg="mod">
          <ac:chgData name="Dustin Ryan" userId="cbdd37c1af373511" providerId="LiveId" clId="{F4B1D3A9-4687-45B7-96FB-2BF79D110993}" dt="2019-02-19T18:40:57.178" v="534" actId="1076"/>
          <ac:spMkLst>
            <pc:docMk/>
            <pc:sldMk cId="1066539026" sldId="287"/>
            <ac:spMk id="4" creationId="{1661CB53-1506-46D7-BCF8-21B3764192D7}"/>
          </ac:spMkLst>
        </pc:spChg>
      </pc:sldChg>
      <pc:sldChg chg="addSp modSp mod setBg">
        <pc:chgData name="Dustin Ryan" userId="cbdd37c1af373511" providerId="LiveId" clId="{F4B1D3A9-4687-45B7-96FB-2BF79D110993}" dt="2019-02-19T18:41:27" v="544" actId="20577"/>
        <pc:sldMkLst>
          <pc:docMk/>
          <pc:sldMk cId="3341122717" sldId="293"/>
        </pc:sldMkLst>
        <pc:spChg chg="mod">
          <ac:chgData name="Dustin Ryan" userId="cbdd37c1af373511" providerId="LiveId" clId="{F4B1D3A9-4687-45B7-96FB-2BF79D110993}" dt="2019-02-19T16:53:56.701" v="416" actId="26606"/>
          <ac:spMkLst>
            <pc:docMk/>
            <pc:sldMk cId="3341122717" sldId="293"/>
            <ac:spMk id="13" creationId="{1E041E5E-CE05-48AA-A2A2-FB4714546432}"/>
          </ac:spMkLst>
        </pc:spChg>
        <pc:spChg chg="mod">
          <ac:chgData name="Dustin Ryan" userId="cbdd37c1af373511" providerId="LiveId" clId="{F4B1D3A9-4687-45B7-96FB-2BF79D110993}" dt="2019-02-19T18:41:27" v="544" actId="20577"/>
          <ac:spMkLst>
            <pc:docMk/>
            <pc:sldMk cId="3341122717" sldId="293"/>
            <ac:spMk id="14" creationId="{154D3796-0069-4793-9E05-BAF6F0196A55}"/>
          </ac:spMkLst>
        </pc:spChg>
        <pc:spChg chg="add">
          <ac:chgData name="Dustin Ryan" userId="cbdd37c1af373511" providerId="LiveId" clId="{F4B1D3A9-4687-45B7-96FB-2BF79D110993}" dt="2019-02-19T16:53:56.701" v="416" actId="26606"/>
          <ac:spMkLst>
            <pc:docMk/>
            <pc:sldMk cId="3341122717" sldId="293"/>
            <ac:spMk id="19" creationId="{8D70B121-56F4-4848-B38B-182089D909FA}"/>
          </ac:spMkLst>
        </pc:spChg>
        <pc:cxnChg chg="add">
          <ac:chgData name="Dustin Ryan" userId="cbdd37c1af373511" providerId="LiveId" clId="{F4B1D3A9-4687-45B7-96FB-2BF79D110993}" dt="2019-02-19T16:53:56.701" v="416" actId="26606"/>
          <ac:cxnSpMkLst>
            <pc:docMk/>
            <pc:sldMk cId="3341122717" sldId="293"/>
            <ac:cxnSpMk id="21" creationId="{2D72A2C9-F3CA-4216-8BAD-FA4C970C3C4E}"/>
          </ac:cxnSpMkLst>
        </pc:cxnChg>
      </pc:sldChg>
      <pc:sldChg chg="addSp delSp modSp add del">
        <pc:chgData name="Dustin Ryan" userId="cbdd37c1af373511" providerId="LiveId" clId="{F4B1D3A9-4687-45B7-96FB-2BF79D110993}" dt="2019-02-19T16:52:53.879" v="410" actId="1076"/>
        <pc:sldMkLst>
          <pc:docMk/>
          <pc:sldMk cId="4158787837" sldId="299"/>
        </pc:sldMkLst>
        <pc:spChg chg="mod">
          <ac:chgData name="Dustin Ryan" userId="cbdd37c1af373511" providerId="LiveId" clId="{F4B1D3A9-4687-45B7-96FB-2BF79D110993}" dt="2019-02-19T15:14:55.774" v="9" actId="20577"/>
          <ac:spMkLst>
            <pc:docMk/>
            <pc:sldMk cId="4158787837" sldId="299"/>
            <ac:spMk id="3" creationId="{8D33FF09-0BE8-440E-B24D-771D16223656}"/>
          </ac:spMkLst>
        </pc:spChg>
        <pc:picChg chg="del">
          <ac:chgData name="Dustin Ryan" userId="cbdd37c1af373511" providerId="LiveId" clId="{F4B1D3A9-4687-45B7-96FB-2BF79D110993}" dt="2019-02-19T16:52:33.155" v="406" actId="478"/>
          <ac:picMkLst>
            <pc:docMk/>
            <pc:sldMk cId="4158787837" sldId="299"/>
            <ac:picMk id="5" creationId="{19B60C06-5F93-4AF3-B35F-97AF2582094F}"/>
          </ac:picMkLst>
        </pc:picChg>
        <pc:picChg chg="add mod modCrop">
          <ac:chgData name="Dustin Ryan" userId="cbdd37c1af373511" providerId="LiveId" clId="{F4B1D3A9-4687-45B7-96FB-2BF79D110993}" dt="2019-02-19T16:52:53.879" v="410" actId="1076"/>
          <ac:picMkLst>
            <pc:docMk/>
            <pc:sldMk cId="4158787837" sldId="299"/>
            <ac:picMk id="6" creationId="{7A71BCBB-8397-48CC-B54B-8BBBD132EFED}"/>
          </ac:picMkLst>
        </pc:picChg>
      </pc:sldChg>
      <pc:sldChg chg="addSp delSp modSp">
        <pc:chgData name="Dustin Ryan" userId="cbdd37c1af373511" providerId="LiveId" clId="{F4B1D3A9-4687-45B7-96FB-2BF79D110993}" dt="2019-02-19T17:15:25.922" v="439" actId="20577"/>
        <pc:sldMkLst>
          <pc:docMk/>
          <pc:sldMk cId="3121648925" sldId="300"/>
        </pc:sldMkLst>
        <pc:spChg chg="mod">
          <ac:chgData name="Dustin Ryan" userId="cbdd37c1af373511" providerId="LiveId" clId="{F4B1D3A9-4687-45B7-96FB-2BF79D110993}" dt="2019-02-19T17:15:25.922" v="439" actId="20577"/>
          <ac:spMkLst>
            <pc:docMk/>
            <pc:sldMk cId="3121648925" sldId="300"/>
            <ac:spMk id="3" creationId="{10B9D943-D51A-44E8-B537-A943C041CAB7}"/>
          </ac:spMkLst>
        </pc:spChg>
        <pc:picChg chg="del">
          <ac:chgData name="Dustin Ryan" userId="cbdd37c1af373511" providerId="LiveId" clId="{F4B1D3A9-4687-45B7-96FB-2BF79D110993}" dt="2019-02-19T16:51:52.624" v="396" actId="478"/>
          <ac:picMkLst>
            <pc:docMk/>
            <pc:sldMk cId="3121648925" sldId="300"/>
            <ac:picMk id="4" creationId="{66A01194-3E5C-4ABC-9E6D-CD8E5AB076BF}"/>
          </ac:picMkLst>
        </pc:picChg>
        <pc:picChg chg="add mod modCrop">
          <ac:chgData name="Dustin Ryan" userId="cbdd37c1af373511" providerId="LiveId" clId="{F4B1D3A9-4687-45B7-96FB-2BF79D110993}" dt="2019-02-19T16:52:10.941" v="401" actId="1076"/>
          <ac:picMkLst>
            <pc:docMk/>
            <pc:sldMk cId="3121648925" sldId="300"/>
            <ac:picMk id="5" creationId="{81E7652D-693D-4449-8D4F-F2FB97A87B89}"/>
          </ac:picMkLst>
        </pc:picChg>
      </pc:sldChg>
      <pc:sldChg chg="addSp delSp modSp">
        <pc:chgData name="Dustin Ryan" userId="cbdd37c1af373511" providerId="LiveId" clId="{F4B1D3A9-4687-45B7-96FB-2BF79D110993}" dt="2019-02-19T16:41:59.648" v="290" actId="164"/>
        <pc:sldMkLst>
          <pc:docMk/>
          <pc:sldMk cId="4283697432" sldId="301"/>
        </pc:sldMkLst>
        <pc:spChg chg="mod">
          <ac:chgData name="Dustin Ryan" userId="cbdd37c1af373511" providerId="LiveId" clId="{F4B1D3A9-4687-45B7-96FB-2BF79D110993}" dt="2019-02-19T15:40:27.900" v="275" actId="6549"/>
          <ac:spMkLst>
            <pc:docMk/>
            <pc:sldMk cId="4283697432" sldId="301"/>
            <ac:spMk id="3" creationId="{0E92D739-809D-4944-861D-9245F968E85B}"/>
          </ac:spMkLst>
        </pc:spChg>
        <pc:spChg chg="add mod">
          <ac:chgData name="Dustin Ryan" userId="cbdd37c1af373511" providerId="LiveId" clId="{F4B1D3A9-4687-45B7-96FB-2BF79D110993}" dt="2019-02-19T15:39:47.161" v="267" actId="242"/>
          <ac:spMkLst>
            <pc:docMk/>
            <pc:sldMk cId="4283697432" sldId="301"/>
            <ac:spMk id="7" creationId="{B1CCADD1-ECBD-49F8-8B68-354938DB556F}"/>
          </ac:spMkLst>
        </pc:spChg>
        <pc:spChg chg="add mod">
          <ac:chgData name="Dustin Ryan" userId="cbdd37c1af373511" providerId="LiveId" clId="{F4B1D3A9-4687-45B7-96FB-2BF79D110993}" dt="2019-02-19T15:39:47.161" v="267" actId="242"/>
          <ac:spMkLst>
            <pc:docMk/>
            <pc:sldMk cId="4283697432" sldId="301"/>
            <ac:spMk id="8" creationId="{46441962-DCF8-4EB6-804C-3A16DE674C09}"/>
          </ac:spMkLst>
        </pc:spChg>
        <pc:spChg chg="add mod">
          <ac:chgData name="Dustin Ryan" userId="cbdd37c1af373511" providerId="LiveId" clId="{F4B1D3A9-4687-45B7-96FB-2BF79D110993}" dt="2019-02-19T15:39:47.161" v="267" actId="242"/>
          <ac:spMkLst>
            <pc:docMk/>
            <pc:sldMk cId="4283697432" sldId="301"/>
            <ac:spMk id="9" creationId="{3F0CAA62-988C-446D-81F2-0D92702A5FA1}"/>
          </ac:spMkLst>
        </pc:spChg>
        <pc:spChg chg="add mod">
          <ac:chgData name="Dustin Ryan" userId="cbdd37c1af373511" providerId="LiveId" clId="{F4B1D3A9-4687-45B7-96FB-2BF79D110993}" dt="2019-02-19T15:39:47.161" v="267" actId="242"/>
          <ac:spMkLst>
            <pc:docMk/>
            <pc:sldMk cId="4283697432" sldId="301"/>
            <ac:spMk id="10" creationId="{2E22C61B-3C3E-43A1-8E33-654DC07ADD60}"/>
          </ac:spMkLst>
        </pc:spChg>
        <pc:spChg chg="add mod">
          <ac:chgData name="Dustin Ryan" userId="cbdd37c1af373511" providerId="LiveId" clId="{F4B1D3A9-4687-45B7-96FB-2BF79D110993}" dt="2019-02-19T15:39:47.161" v="267" actId="242"/>
          <ac:spMkLst>
            <pc:docMk/>
            <pc:sldMk cId="4283697432" sldId="301"/>
            <ac:spMk id="11" creationId="{B5EB2074-D452-484C-9701-F66CA7DC3BC7}"/>
          </ac:spMkLst>
        </pc:spChg>
        <pc:spChg chg="add mod">
          <ac:chgData name="Dustin Ryan" userId="cbdd37c1af373511" providerId="LiveId" clId="{F4B1D3A9-4687-45B7-96FB-2BF79D110993}" dt="2019-02-19T16:41:59.648" v="290" actId="164"/>
          <ac:spMkLst>
            <pc:docMk/>
            <pc:sldMk cId="4283697432" sldId="301"/>
            <ac:spMk id="13" creationId="{75201E43-01BB-42EC-9112-29A489A7EE37}"/>
          </ac:spMkLst>
        </pc:spChg>
        <pc:spChg chg="add mod">
          <ac:chgData name="Dustin Ryan" userId="cbdd37c1af373511" providerId="LiveId" clId="{F4B1D3A9-4687-45B7-96FB-2BF79D110993}" dt="2019-02-19T16:41:59.648" v="290" actId="164"/>
          <ac:spMkLst>
            <pc:docMk/>
            <pc:sldMk cId="4283697432" sldId="301"/>
            <ac:spMk id="14" creationId="{F5C33587-2B2D-4B2A-AE5B-4AECFCF12DA7}"/>
          </ac:spMkLst>
        </pc:spChg>
        <pc:spChg chg="add mod">
          <ac:chgData name="Dustin Ryan" userId="cbdd37c1af373511" providerId="LiveId" clId="{F4B1D3A9-4687-45B7-96FB-2BF79D110993}" dt="2019-02-19T16:41:59.648" v="290" actId="164"/>
          <ac:spMkLst>
            <pc:docMk/>
            <pc:sldMk cId="4283697432" sldId="301"/>
            <ac:spMk id="15" creationId="{9D5EE65B-CAAE-42CB-A75C-1A4CE10553A6}"/>
          </ac:spMkLst>
        </pc:spChg>
        <pc:grpChg chg="add mod">
          <ac:chgData name="Dustin Ryan" userId="cbdd37c1af373511" providerId="LiveId" clId="{F4B1D3A9-4687-45B7-96FB-2BF79D110993}" dt="2019-02-19T16:41:59.648" v="290" actId="164"/>
          <ac:grpSpMkLst>
            <pc:docMk/>
            <pc:sldMk cId="4283697432" sldId="301"/>
            <ac:grpSpMk id="12" creationId="{81751125-2689-4201-9D88-DE31C3468428}"/>
          </ac:grpSpMkLst>
        </pc:grpChg>
        <pc:grpChg chg="add mod">
          <ac:chgData name="Dustin Ryan" userId="cbdd37c1af373511" providerId="LiveId" clId="{F4B1D3A9-4687-45B7-96FB-2BF79D110993}" dt="2019-02-19T16:41:59.648" v="290" actId="164"/>
          <ac:grpSpMkLst>
            <pc:docMk/>
            <pc:sldMk cId="4283697432" sldId="301"/>
            <ac:grpSpMk id="16" creationId="{B6B43DA4-2467-4F74-A8D7-D4CCA425D08D}"/>
          </ac:grpSpMkLst>
        </pc:grpChg>
        <pc:graphicFrameChg chg="add del mod">
          <ac:chgData name="Dustin Ryan" userId="cbdd37c1af373511" providerId="LiveId" clId="{F4B1D3A9-4687-45B7-96FB-2BF79D110993}" dt="2019-02-19T15:36:52.055" v="203" actId="478"/>
          <ac:graphicFrameMkLst>
            <pc:docMk/>
            <pc:sldMk cId="4283697432" sldId="301"/>
            <ac:graphicFrameMk id="5" creationId="{09E555AA-2B6D-4FCC-831B-F2BFF6F68658}"/>
          </ac:graphicFrameMkLst>
        </pc:graphicFrameChg>
        <pc:picChg chg="del mod">
          <ac:chgData name="Dustin Ryan" userId="cbdd37c1af373511" providerId="LiveId" clId="{F4B1D3A9-4687-45B7-96FB-2BF79D110993}" dt="2019-02-19T15:39:51.232" v="268" actId="478"/>
          <ac:picMkLst>
            <pc:docMk/>
            <pc:sldMk cId="4283697432" sldId="301"/>
            <ac:picMk id="6" creationId="{1BB0C272-2949-424B-9938-743290D0719C}"/>
          </ac:picMkLst>
        </pc:picChg>
      </pc:sldChg>
      <pc:sldChg chg="addSp delSp modSp">
        <pc:chgData name="Dustin Ryan" userId="cbdd37c1af373511" providerId="LiveId" clId="{F4B1D3A9-4687-45B7-96FB-2BF79D110993}" dt="2019-02-19T16:51:47.251" v="395" actId="1076"/>
        <pc:sldMkLst>
          <pc:docMk/>
          <pc:sldMk cId="487373859" sldId="302"/>
        </pc:sldMkLst>
        <pc:picChg chg="del">
          <ac:chgData name="Dustin Ryan" userId="cbdd37c1af373511" providerId="LiveId" clId="{F4B1D3A9-4687-45B7-96FB-2BF79D110993}" dt="2019-02-19T16:51:21.567" v="389" actId="478"/>
          <ac:picMkLst>
            <pc:docMk/>
            <pc:sldMk cId="487373859" sldId="302"/>
            <ac:picMk id="4" creationId="{309A298C-449E-4A99-B112-2A3C470A5546}"/>
          </ac:picMkLst>
        </pc:picChg>
        <pc:picChg chg="add mod modCrop">
          <ac:chgData name="Dustin Ryan" userId="cbdd37c1af373511" providerId="LiveId" clId="{F4B1D3A9-4687-45B7-96FB-2BF79D110993}" dt="2019-02-19T16:51:47.251" v="395" actId="1076"/>
          <ac:picMkLst>
            <pc:docMk/>
            <pc:sldMk cId="487373859" sldId="302"/>
            <ac:picMk id="5" creationId="{27F230C2-3EB8-45AD-A259-F7680B681707}"/>
          </ac:picMkLst>
        </pc:picChg>
      </pc:sldChg>
      <pc:sldChg chg="addSp delSp modSp">
        <pc:chgData name="Dustin Ryan" userId="cbdd37c1af373511" providerId="LiveId" clId="{F4B1D3A9-4687-45B7-96FB-2BF79D110993}" dt="2019-02-19T16:51:16.893" v="388" actId="1076"/>
        <pc:sldMkLst>
          <pc:docMk/>
          <pc:sldMk cId="1063304048" sldId="303"/>
        </pc:sldMkLst>
        <pc:picChg chg="del">
          <ac:chgData name="Dustin Ryan" userId="cbdd37c1af373511" providerId="LiveId" clId="{F4B1D3A9-4687-45B7-96FB-2BF79D110993}" dt="2019-02-19T16:50:41.212" v="382" actId="478"/>
          <ac:picMkLst>
            <pc:docMk/>
            <pc:sldMk cId="1063304048" sldId="303"/>
            <ac:picMk id="4" creationId="{76D24895-6FE5-4AE3-BAC4-F61C6EE62E79}"/>
          </ac:picMkLst>
        </pc:picChg>
        <pc:picChg chg="add mod modCrop">
          <ac:chgData name="Dustin Ryan" userId="cbdd37c1af373511" providerId="LiveId" clId="{F4B1D3A9-4687-45B7-96FB-2BF79D110993}" dt="2019-02-19T16:51:16.893" v="388" actId="1076"/>
          <ac:picMkLst>
            <pc:docMk/>
            <pc:sldMk cId="1063304048" sldId="303"/>
            <ac:picMk id="5" creationId="{F4D5F500-96CE-4E8F-A2C3-86AA8B868CA0}"/>
          </ac:picMkLst>
        </pc:picChg>
      </pc:sldChg>
      <pc:sldChg chg="addSp delSp modSp">
        <pc:chgData name="Dustin Ryan" userId="cbdd37c1af373511" providerId="LiveId" clId="{F4B1D3A9-4687-45B7-96FB-2BF79D110993}" dt="2019-02-19T15:28:05.393" v="150" actId="1076"/>
        <pc:sldMkLst>
          <pc:docMk/>
          <pc:sldMk cId="1907948419" sldId="304"/>
        </pc:sldMkLst>
        <pc:picChg chg="add mod modCrop">
          <ac:chgData name="Dustin Ryan" userId="cbdd37c1af373511" providerId="LiveId" clId="{F4B1D3A9-4687-45B7-96FB-2BF79D110993}" dt="2019-02-19T15:28:05.393" v="150" actId="1076"/>
          <ac:picMkLst>
            <pc:docMk/>
            <pc:sldMk cId="1907948419" sldId="304"/>
            <ac:picMk id="5" creationId="{AE03D708-2C29-40EF-95AD-5FD92495DF3E}"/>
          </ac:picMkLst>
        </pc:picChg>
        <pc:picChg chg="del">
          <ac:chgData name="Dustin Ryan" userId="cbdd37c1af373511" providerId="LiveId" clId="{F4B1D3A9-4687-45B7-96FB-2BF79D110993}" dt="2019-02-19T15:27:24.550" v="139" actId="478"/>
          <ac:picMkLst>
            <pc:docMk/>
            <pc:sldMk cId="1907948419" sldId="304"/>
            <ac:picMk id="6" creationId="{74F51A7B-86A5-42F3-906D-6770687AFB2C}"/>
          </ac:picMkLst>
        </pc:picChg>
      </pc:sldChg>
      <pc:sldChg chg="addSp delSp modSp">
        <pc:chgData name="Dustin Ryan" userId="cbdd37c1af373511" providerId="LiveId" clId="{F4B1D3A9-4687-45B7-96FB-2BF79D110993}" dt="2019-02-19T18:40:02.660" v="528" actId="1076"/>
        <pc:sldMkLst>
          <pc:docMk/>
          <pc:sldMk cId="1713550463" sldId="305"/>
        </pc:sldMkLst>
        <pc:spChg chg="mod">
          <ac:chgData name="Dustin Ryan" userId="cbdd37c1af373511" providerId="LiveId" clId="{F4B1D3A9-4687-45B7-96FB-2BF79D110993}" dt="2019-02-19T18:40:02.660" v="528" actId="1076"/>
          <ac:spMkLst>
            <pc:docMk/>
            <pc:sldMk cId="1713550463" sldId="305"/>
            <ac:spMk id="5" creationId="{01D29468-D928-4A85-BEBE-C103F0082C81}"/>
          </ac:spMkLst>
        </pc:spChg>
        <pc:picChg chg="del">
          <ac:chgData name="Dustin Ryan" userId="cbdd37c1af373511" providerId="LiveId" clId="{F4B1D3A9-4687-45B7-96FB-2BF79D110993}" dt="2019-02-19T15:13:40.649" v="3" actId="478"/>
          <ac:picMkLst>
            <pc:docMk/>
            <pc:sldMk cId="1713550463" sldId="305"/>
            <ac:picMk id="4" creationId="{162C76FE-094B-43B8-A815-0A4E1554879E}"/>
          </ac:picMkLst>
        </pc:picChg>
        <pc:picChg chg="add del mod ord">
          <ac:chgData name="Dustin Ryan" userId="cbdd37c1af373511" providerId="LiveId" clId="{F4B1D3A9-4687-45B7-96FB-2BF79D110993}" dt="2019-02-19T18:39:42.837" v="524" actId="478"/>
          <ac:picMkLst>
            <pc:docMk/>
            <pc:sldMk cId="1713550463" sldId="305"/>
            <ac:picMk id="7" creationId="{754D2801-9467-4C24-AC54-D05DEE62D766}"/>
          </ac:picMkLst>
        </pc:picChg>
        <pc:picChg chg="add mod ord">
          <ac:chgData name="Dustin Ryan" userId="cbdd37c1af373511" providerId="LiveId" clId="{F4B1D3A9-4687-45B7-96FB-2BF79D110993}" dt="2019-02-19T18:39:53.685" v="527" actId="167"/>
          <ac:picMkLst>
            <pc:docMk/>
            <pc:sldMk cId="1713550463" sldId="305"/>
            <ac:picMk id="9" creationId="{AE261E1C-A4C5-4694-B6F0-0999CBA5954F}"/>
          </ac:picMkLst>
        </pc:picChg>
      </pc:sldChg>
      <pc:sldChg chg="addSp delSp">
        <pc:chgData name="Dustin Ryan" userId="cbdd37c1af373511" providerId="LiveId" clId="{F4B1D3A9-4687-45B7-96FB-2BF79D110993}" dt="2019-02-19T16:52:24.495" v="403" actId="478"/>
        <pc:sldMkLst>
          <pc:docMk/>
          <pc:sldMk cId="2980498897" sldId="306"/>
        </pc:sldMkLst>
        <pc:picChg chg="add del">
          <ac:chgData name="Dustin Ryan" userId="cbdd37c1af373511" providerId="LiveId" clId="{F4B1D3A9-4687-45B7-96FB-2BF79D110993}" dt="2019-02-19T16:52:24.495" v="403" actId="478"/>
          <ac:picMkLst>
            <pc:docMk/>
            <pc:sldMk cId="2980498897" sldId="306"/>
            <ac:picMk id="5" creationId="{82C9982E-457D-46C3-B93A-597C894FCEA7}"/>
          </ac:picMkLst>
        </pc:picChg>
      </pc:sldChg>
      <pc:sldChg chg="addSp delSp modSp mod setBg setClrOvrMap">
        <pc:chgData name="Dustin Ryan" userId="cbdd37c1af373511" providerId="LiveId" clId="{F4B1D3A9-4687-45B7-96FB-2BF79D110993}" dt="2019-02-19T16:54:24.645" v="420" actId="26606"/>
        <pc:sldMkLst>
          <pc:docMk/>
          <pc:sldMk cId="402746346" sldId="307"/>
        </pc:sldMkLst>
        <pc:spChg chg="mod">
          <ac:chgData name="Dustin Ryan" userId="cbdd37c1af373511" providerId="LiveId" clId="{F4B1D3A9-4687-45B7-96FB-2BF79D110993}" dt="2019-02-19T16:54:24.645" v="420" actId="26606"/>
          <ac:spMkLst>
            <pc:docMk/>
            <pc:sldMk cId="402746346" sldId="307"/>
            <ac:spMk id="2" creationId="{1571A7A8-1560-4A54-8E76-C7876654A84A}"/>
          </ac:spMkLst>
        </pc:spChg>
        <pc:spChg chg="mod ord">
          <ac:chgData name="Dustin Ryan" userId="cbdd37c1af373511" providerId="LiveId" clId="{F4B1D3A9-4687-45B7-96FB-2BF79D110993}" dt="2019-02-19T16:54:24.645" v="420" actId="26606"/>
          <ac:spMkLst>
            <pc:docMk/>
            <pc:sldMk cId="402746346" sldId="307"/>
            <ac:spMk id="3" creationId="{EAC98787-9AE0-46CA-9DC7-472D0018ED36}"/>
          </ac:spMkLst>
        </pc:spChg>
        <pc:spChg chg="add del">
          <ac:chgData name="Dustin Ryan" userId="cbdd37c1af373511" providerId="LiveId" clId="{F4B1D3A9-4687-45B7-96FB-2BF79D110993}" dt="2019-02-19T16:54:24.645" v="420" actId="26606"/>
          <ac:spMkLst>
            <pc:docMk/>
            <pc:sldMk cId="402746346" sldId="307"/>
            <ac:spMk id="7" creationId="{4038CB10-1F5C-4D54-9DF7-12586DE5B007}"/>
          </ac:spMkLst>
        </pc:spChg>
        <pc:spChg chg="add del">
          <ac:chgData name="Dustin Ryan" userId="cbdd37c1af373511" providerId="LiveId" clId="{F4B1D3A9-4687-45B7-96FB-2BF79D110993}" dt="2019-02-19T16:54:24.645" v="420" actId="26606"/>
          <ac:spMkLst>
            <pc:docMk/>
            <pc:sldMk cId="402746346" sldId="307"/>
            <ac:spMk id="8" creationId="{73ED6512-6858-4552-B699-9A97FE9A4EA2}"/>
          </ac:spMkLst>
        </pc:spChg>
        <pc:spChg chg="add del">
          <ac:chgData name="Dustin Ryan" userId="cbdd37c1af373511" providerId="LiveId" clId="{F4B1D3A9-4687-45B7-96FB-2BF79D110993}" dt="2019-02-19T16:54:12.081" v="418" actId="26606"/>
          <ac:spMkLst>
            <pc:docMk/>
            <pc:sldMk cId="402746346" sldId="307"/>
            <ac:spMk id="10" creationId="{C5E6CFF1-2F42-4E10-9A97-F116F46F53FE}"/>
          </ac:spMkLst>
        </pc:spChg>
        <pc:picChg chg="mod ord">
          <ac:chgData name="Dustin Ryan" userId="cbdd37c1af373511" providerId="LiveId" clId="{F4B1D3A9-4687-45B7-96FB-2BF79D110993}" dt="2019-02-19T16:54:24.645" v="420" actId="26606"/>
          <ac:picMkLst>
            <pc:docMk/>
            <pc:sldMk cId="402746346" sldId="307"/>
            <ac:picMk id="5" creationId="{94BA5882-A9B2-40BE-B2C6-F49F02E851B4}"/>
          </ac:picMkLst>
        </pc:picChg>
        <pc:cxnChg chg="add del">
          <ac:chgData name="Dustin Ryan" userId="cbdd37c1af373511" providerId="LiveId" clId="{F4B1D3A9-4687-45B7-96FB-2BF79D110993}" dt="2019-02-19T16:54:12.081" v="418" actId="26606"/>
          <ac:cxnSpMkLst>
            <pc:docMk/>
            <pc:sldMk cId="402746346" sldId="307"/>
            <ac:cxnSpMk id="12" creationId="{67182200-4859-4C8D-BCBB-55B245C28BA3}"/>
          </ac:cxnSpMkLst>
        </pc:cxnChg>
      </pc:sldChg>
      <pc:sldChg chg="addSp delSp modSp setBg">
        <pc:chgData name="Dustin Ryan" userId="cbdd37c1af373511" providerId="LiveId" clId="{F4B1D3A9-4687-45B7-96FB-2BF79D110993}" dt="2019-02-19T18:39:25.032" v="519" actId="27614"/>
        <pc:sldMkLst>
          <pc:docMk/>
          <pc:sldMk cId="2711333006" sldId="308"/>
        </pc:sldMkLst>
        <pc:picChg chg="add del mod">
          <ac:chgData name="Dustin Ryan" userId="cbdd37c1af373511" providerId="LiveId" clId="{F4B1D3A9-4687-45B7-96FB-2BF79D110993}" dt="2019-02-19T18:39:10.356" v="517" actId="478"/>
          <ac:picMkLst>
            <pc:docMk/>
            <pc:sldMk cId="2711333006" sldId="308"/>
            <ac:picMk id="3" creationId="{C2CE87D8-FFFF-4C32-845B-B67BE47EE86D}"/>
          </ac:picMkLst>
        </pc:picChg>
        <pc:picChg chg="del">
          <ac:chgData name="Dustin Ryan" userId="cbdd37c1af373511" providerId="LiveId" clId="{F4B1D3A9-4687-45B7-96FB-2BF79D110993}" dt="2019-02-19T15:13:23.498" v="0" actId="478"/>
          <ac:picMkLst>
            <pc:docMk/>
            <pc:sldMk cId="2711333006" sldId="308"/>
            <ac:picMk id="5" creationId="{CE7C31F1-8859-4ABA-A251-15E7A33CE052}"/>
          </ac:picMkLst>
        </pc:picChg>
        <pc:picChg chg="add mod">
          <ac:chgData name="Dustin Ryan" userId="cbdd37c1af373511" providerId="LiveId" clId="{F4B1D3A9-4687-45B7-96FB-2BF79D110993}" dt="2019-02-19T18:39:25.032" v="519" actId="27614"/>
          <ac:picMkLst>
            <pc:docMk/>
            <pc:sldMk cId="2711333006" sldId="308"/>
            <ac:picMk id="6" creationId="{03D16F20-4E1A-4B7C-AD15-5A8C5F29E6A3}"/>
          </ac:picMkLst>
        </pc:picChg>
      </pc:sldChg>
      <pc:sldChg chg="addSp delSp modSp setBg">
        <pc:chgData name="Dustin Ryan" userId="cbdd37c1af373511" providerId="LiveId" clId="{F4B1D3A9-4687-45B7-96FB-2BF79D110993}" dt="2019-02-19T18:40:23.030" v="532"/>
        <pc:sldMkLst>
          <pc:docMk/>
          <pc:sldMk cId="4086664385" sldId="311"/>
        </pc:sldMkLst>
        <pc:picChg chg="add del mod">
          <ac:chgData name="Dustin Ryan" userId="cbdd37c1af373511" providerId="LiveId" clId="{F4B1D3A9-4687-45B7-96FB-2BF79D110993}" dt="2019-02-19T18:40:12.425" v="529" actId="478"/>
          <ac:picMkLst>
            <pc:docMk/>
            <pc:sldMk cId="4086664385" sldId="311"/>
            <ac:picMk id="3" creationId="{73DFD5AC-C267-4D40-B7E7-8389E91C3B71}"/>
          </ac:picMkLst>
        </pc:picChg>
        <pc:picChg chg="del">
          <ac:chgData name="Dustin Ryan" userId="cbdd37c1af373511" providerId="LiveId" clId="{F4B1D3A9-4687-45B7-96FB-2BF79D110993}" dt="2019-02-19T16:50:19.973" v="379" actId="478"/>
          <ac:picMkLst>
            <pc:docMk/>
            <pc:sldMk cId="4086664385" sldId="311"/>
            <ac:picMk id="5" creationId="{CE7C31F1-8859-4ABA-A251-15E7A33CE052}"/>
          </ac:picMkLst>
        </pc:picChg>
        <pc:picChg chg="add mod">
          <ac:chgData name="Dustin Ryan" userId="cbdd37c1af373511" providerId="LiveId" clId="{F4B1D3A9-4687-45B7-96FB-2BF79D110993}" dt="2019-02-19T18:40:19.145" v="531" actId="27614"/>
          <ac:picMkLst>
            <pc:docMk/>
            <pc:sldMk cId="4086664385" sldId="311"/>
            <ac:picMk id="6" creationId="{8D997B55-2DB4-42FC-ADA5-75A584904554}"/>
          </ac:picMkLst>
        </pc:picChg>
      </pc:sldChg>
      <pc:sldChg chg="delSp modSp">
        <pc:chgData name="Dustin Ryan" userId="cbdd37c1af373511" providerId="LiveId" clId="{F4B1D3A9-4687-45B7-96FB-2BF79D110993}" dt="2019-02-19T18:42:19.367" v="573" actId="20577"/>
        <pc:sldMkLst>
          <pc:docMk/>
          <pc:sldMk cId="1533352885" sldId="355"/>
        </pc:sldMkLst>
        <pc:spChg chg="mod">
          <ac:chgData name="Dustin Ryan" userId="cbdd37c1af373511" providerId="LiveId" clId="{F4B1D3A9-4687-45B7-96FB-2BF79D110993}" dt="2019-02-19T18:42:19.367" v="573" actId="20577"/>
          <ac:spMkLst>
            <pc:docMk/>
            <pc:sldMk cId="1533352885" sldId="355"/>
            <ac:spMk id="2" creationId="{00000000-0000-0000-0000-000000000000}"/>
          </ac:spMkLst>
        </pc:spChg>
        <pc:spChg chg="del">
          <ac:chgData name="Dustin Ryan" userId="cbdd37c1af373511" providerId="LiveId" clId="{F4B1D3A9-4687-45B7-96FB-2BF79D110993}" dt="2019-02-19T18:41:51.131" v="556" actId="478"/>
          <ac:spMkLst>
            <pc:docMk/>
            <pc:sldMk cId="1533352885" sldId="355"/>
            <ac:spMk id="3" creationId="{00000000-0000-0000-0000-000000000000}"/>
          </ac:spMkLst>
        </pc:spChg>
      </pc:sldChg>
      <pc:sldChg chg="addSp delSp modSp">
        <pc:chgData name="Dustin Ryan" userId="cbdd37c1af373511" providerId="LiveId" clId="{F4B1D3A9-4687-45B7-96FB-2BF79D110993}" dt="2019-02-19T18:45:25.567" v="623" actId="12789"/>
        <pc:sldMkLst>
          <pc:docMk/>
          <pc:sldMk cId="2714878047" sldId="356"/>
        </pc:sldMkLst>
        <pc:graphicFrameChg chg="modGraphic">
          <ac:chgData name="Dustin Ryan" userId="cbdd37c1af373511" providerId="LiveId" clId="{F4B1D3A9-4687-45B7-96FB-2BF79D110993}" dt="2019-02-19T18:43:15.740" v="589" actId="20577"/>
          <ac:graphicFrameMkLst>
            <pc:docMk/>
            <pc:sldMk cId="2714878047" sldId="356"/>
            <ac:graphicFrameMk id="4" creationId="{21A0F5C0-D8AD-4427-9882-7A0A0F5BC227}"/>
          </ac:graphicFrameMkLst>
        </pc:graphicFrameChg>
        <pc:picChg chg="add mod">
          <ac:chgData name="Dustin Ryan" userId="cbdd37c1af373511" providerId="LiveId" clId="{F4B1D3A9-4687-45B7-96FB-2BF79D110993}" dt="2019-02-19T18:45:20.872" v="622" actId="12789"/>
          <ac:picMkLst>
            <pc:docMk/>
            <pc:sldMk cId="2714878047" sldId="356"/>
            <ac:picMk id="5" creationId="{1DB6E573-BEEF-45A2-878F-7C52C2229E26}"/>
          </ac:picMkLst>
        </pc:picChg>
        <pc:picChg chg="del">
          <ac:chgData name="Dustin Ryan" userId="cbdd37c1af373511" providerId="LiveId" clId="{F4B1D3A9-4687-45B7-96FB-2BF79D110993}" dt="2019-02-19T18:43:04.305" v="581" actId="478"/>
          <ac:picMkLst>
            <pc:docMk/>
            <pc:sldMk cId="2714878047" sldId="356"/>
            <ac:picMk id="8" creationId="{053027B5-D393-4C18-BE95-B825024FF103}"/>
          </ac:picMkLst>
        </pc:picChg>
        <pc:picChg chg="add del">
          <ac:chgData name="Dustin Ryan" userId="cbdd37c1af373511" providerId="LiveId" clId="{F4B1D3A9-4687-45B7-96FB-2BF79D110993}" dt="2019-02-19T18:44:30.634" v="604" actId="478"/>
          <ac:picMkLst>
            <pc:docMk/>
            <pc:sldMk cId="2714878047" sldId="356"/>
            <ac:picMk id="10" creationId="{BFBB907C-471F-4B73-B108-2FF53138CC6B}"/>
          </ac:picMkLst>
        </pc:picChg>
        <pc:picChg chg="add del">
          <ac:chgData name="Dustin Ryan" userId="cbdd37c1af373511" providerId="LiveId" clId="{F4B1D3A9-4687-45B7-96FB-2BF79D110993}" dt="2019-02-19T18:44:28.841" v="603" actId="478"/>
          <ac:picMkLst>
            <pc:docMk/>
            <pc:sldMk cId="2714878047" sldId="356"/>
            <ac:picMk id="11" creationId="{AD89E7DE-7FA9-4A94-9A04-F7B1D6DE8670}"/>
          </ac:picMkLst>
        </pc:picChg>
        <pc:picChg chg="del">
          <ac:chgData name="Dustin Ryan" userId="cbdd37c1af373511" providerId="LiveId" clId="{F4B1D3A9-4687-45B7-96FB-2BF79D110993}" dt="2019-02-19T18:44:45.932" v="612" actId="478"/>
          <ac:picMkLst>
            <pc:docMk/>
            <pc:sldMk cId="2714878047" sldId="356"/>
            <ac:picMk id="12" creationId="{C9248EE0-88EF-4D0B-8172-0002E5BC5ADA}"/>
          </ac:picMkLst>
        </pc:picChg>
        <pc:picChg chg="del">
          <ac:chgData name="Dustin Ryan" userId="cbdd37c1af373511" providerId="LiveId" clId="{F4B1D3A9-4687-45B7-96FB-2BF79D110993}" dt="2019-02-19T18:44:43.405" v="610" actId="478"/>
          <ac:picMkLst>
            <pc:docMk/>
            <pc:sldMk cId="2714878047" sldId="356"/>
            <ac:picMk id="13" creationId="{80F38836-A698-40FC-82D4-D74A4B0D74BC}"/>
          </ac:picMkLst>
        </pc:picChg>
        <pc:picChg chg="del">
          <ac:chgData name="Dustin Ryan" userId="cbdd37c1af373511" providerId="LiveId" clId="{F4B1D3A9-4687-45B7-96FB-2BF79D110993}" dt="2019-02-19T18:44:44.971" v="611" actId="478"/>
          <ac:picMkLst>
            <pc:docMk/>
            <pc:sldMk cId="2714878047" sldId="356"/>
            <ac:picMk id="14" creationId="{45E9ADB7-D426-4E77-9053-B12F615869B7}"/>
          </ac:picMkLst>
        </pc:picChg>
        <pc:picChg chg="add del">
          <ac:chgData name="Dustin Ryan" userId="cbdd37c1af373511" providerId="LiveId" clId="{F4B1D3A9-4687-45B7-96FB-2BF79D110993}" dt="2019-02-19T18:44:05.934" v="596" actId="478"/>
          <ac:picMkLst>
            <pc:docMk/>
            <pc:sldMk cId="2714878047" sldId="356"/>
            <ac:picMk id="15" creationId="{784D3EB5-A47A-46D9-9E85-50F97727DA8C}"/>
          </ac:picMkLst>
        </pc:picChg>
        <pc:picChg chg="add del mod">
          <ac:chgData name="Dustin Ryan" userId="cbdd37c1af373511" providerId="LiveId" clId="{F4B1D3A9-4687-45B7-96FB-2BF79D110993}" dt="2019-02-19T18:44:18.490" v="600" actId="478"/>
          <ac:picMkLst>
            <pc:docMk/>
            <pc:sldMk cId="2714878047" sldId="356"/>
            <ac:picMk id="16" creationId="{296C3D28-053C-4C02-A907-49D2B04188CB}"/>
          </ac:picMkLst>
        </pc:picChg>
        <pc:picChg chg="add mod">
          <ac:chgData name="Dustin Ryan" userId="cbdd37c1af373511" providerId="LiveId" clId="{F4B1D3A9-4687-45B7-96FB-2BF79D110993}" dt="2019-02-19T18:45:14.557" v="621" actId="12788"/>
          <ac:picMkLst>
            <pc:docMk/>
            <pc:sldMk cId="2714878047" sldId="356"/>
            <ac:picMk id="17" creationId="{7C07E457-15C2-4C2E-924D-C2F955CF840D}"/>
          </ac:picMkLst>
        </pc:picChg>
        <pc:picChg chg="add mod">
          <ac:chgData name="Dustin Ryan" userId="cbdd37c1af373511" providerId="LiveId" clId="{F4B1D3A9-4687-45B7-96FB-2BF79D110993}" dt="2019-02-19T18:45:20.872" v="622" actId="12789"/>
          <ac:picMkLst>
            <pc:docMk/>
            <pc:sldMk cId="2714878047" sldId="356"/>
            <ac:picMk id="18" creationId="{9C70CF65-274A-48C3-844A-3719071B0A09}"/>
          </ac:picMkLst>
        </pc:picChg>
        <pc:picChg chg="add mod">
          <ac:chgData name="Dustin Ryan" userId="cbdd37c1af373511" providerId="LiveId" clId="{F4B1D3A9-4687-45B7-96FB-2BF79D110993}" dt="2019-02-19T18:45:25.567" v="623" actId="12789"/>
          <ac:picMkLst>
            <pc:docMk/>
            <pc:sldMk cId="2714878047" sldId="356"/>
            <ac:picMk id="19" creationId="{5AAAD4B2-62FE-4B81-AB86-C50282FCFDDD}"/>
          </ac:picMkLst>
        </pc:picChg>
        <pc:picChg chg="add mod">
          <ac:chgData name="Dustin Ryan" userId="cbdd37c1af373511" providerId="LiveId" clId="{F4B1D3A9-4687-45B7-96FB-2BF79D110993}" dt="2019-02-19T18:45:20.872" v="622" actId="12789"/>
          <ac:picMkLst>
            <pc:docMk/>
            <pc:sldMk cId="2714878047" sldId="356"/>
            <ac:picMk id="20" creationId="{59235E82-7C2A-4F07-B6F0-BA186254F0F9}"/>
          </ac:picMkLst>
        </pc:picChg>
        <pc:picChg chg="add mod">
          <ac:chgData name="Dustin Ryan" userId="cbdd37c1af373511" providerId="LiveId" clId="{F4B1D3A9-4687-45B7-96FB-2BF79D110993}" dt="2019-02-19T18:45:25.567" v="623" actId="12789"/>
          <ac:picMkLst>
            <pc:docMk/>
            <pc:sldMk cId="2714878047" sldId="356"/>
            <ac:picMk id="21" creationId="{1C9C3314-1B7F-4EB1-8BB9-9A03B6049265}"/>
          </ac:picMkLst>
        </pc:picChg>
        <pc:picChg chg="add mod">
          <ac:chgData name="Dustin Ryan" userId="cbdd37c1af373511" providerId="LiveId" clId="{F4B1D3A9-4687-45B7-96FB-2BF79D110993}" dt="2019-02-19T18:45:03.196" v="619" actId="12788"/>
          <ac:picMkLst>
            <pc:docMk/>
            <pc:sldMk cId="2714878047" sldId="356"/>
            <ac:picMk id="22" creationId="{4B009D40-276A-4F7D-A153-FDCE34FA393F}"/>
          </ac:picMkLst>
        </pc:picChg>
      </pc:sldChg>
      <pc:sldChg chg="modSp">
        <pc:chgData name="Dustin Ryan" userId="cbdd37c1af373511" providerId="LiveId" clId="{F4B1D3A9-4687-45B7-96FB-2BF79D110993}" dt="2019-03-05T18:53:28.503" v="768" actId="207"/>
        <pc:sldMkLst>
          <pc:docMk/>
          <pc:sldMk cId="3132560033" sldId="358"/>
        </pc:sldMkLst>
        <pc:graphicFrameChg chg="modGraphic">
          <ac:chgData name="Dustin Ryan" userId="cbdd37c1af373511" providerId="LiveId" clId="{F4B1D3A9-4687-45B7-96FB-2BF79D110993}" dt="2019-03-05T18:53:28.503" v="768" actId="207"/>
          <ac:graphicFrameMkLst>
            <pc:docMk/>
            <pc:sldMk cId="3132560033" sldId="358"/>
            <ac:graphicFrameMk id="4" creationId="{C9814D72-9E76-4214-BEEF-8D3D5DF7CBCE}"/>
          </ac:graphicFrameMkLst>
        </pc:graphicFrameChg>
      </pc:sldChg>
      <pc:sldChg chg="mod modTransition modShow">
        <pc:chgData name="Dustin Ryan" userId="cbdd37c1af373511" providerId="LiveId" clId="{F4B1D3A9-4687-45B7-96FB-2BF79D110993}" dt="2019-02-19T21:38:28.550" v="763"/>
        <pc:sldMkLst>
          <pc:docMk/>
          <pc:sldMk cId="1865766859" sldId="359"/>
        </pc:sldMkLst>
      </pc:sldChg>
      <pc:sldChg chg="addSp delSp modSp mod setBg">
        <pc:chgData name="Dustin Ryan" userId="cbdd37c1af373511" providerId="LiveId" clId="{F4B1D3A9-4687-45B7-96FB-2BF79D110993}" dt="2019-02-19T17:14:10.621" v="423"/>
        <pc:sldMkLst>
          <pc:docMk/>
          <pc:sldMk cId="4211796514" sldId="360"/>
        </pc:sldMkLst>
        <pc:spChg chg="mod">
          <ac:chgData name="Dustin Ryan" userId="cbdd37c1af373511" providerId="LiveId" clId="{F4B1D3A9-4687-45B7-96FB-2BF79D110993}" dt="2019-02-19T17:13:17.598" v="421" actId="26606"/>
          <ac:spMkLst>
            <pc:docMk/>
            <pc:sldMk cId="4211796514" sldId="360"/>
            <ac:spMk id="2" creationId="{F9971F9D-6F1A-450C-A5BF-3007F210F26E}"/>
          </ac:spMkLst>
        </pc:spChg>
        <pc:spChg chg="del">
          <ac:chgData name="Dustin Ryan" userId="cbdd37c1af373511" providerId="LiveId" clId="{F4B1D3A9-4687-45B7-96FB-2BF79D110993}" dt="2019-02-19T17:13:17.598" v="421" actId="26606"/>
          <ac:spMkLst>
            <pc:docMk/>
            <pc:sldMk cId="4211796514" sldId="360"/>
            <ac:spMk id="3" creationId="{B6E302AE-7870-484B-957E-3DD263189C49}"/>
          </ac:spMkLst>
        </pc:spChg>
        <pc:spChg chg="add">
          <ac:chgData name="Dustin Ryan" userId="cbdd37c1af373511" providerId="LiveId" clId="{F4B1D3A9-4687-45B7-96FB-2BF79D110993}" dt="2019-02-19T17:13:17.598" v="421" actId="26606"/>
          <ac:spMkLst>
            <pc:docMk/>
            <pc:sldMk cId="4211796514" sldId="360"/>
            <ac:spMk id="10" creationId="{A5711A0E-A428-4ED1-96CB-33D69FD842E4}"/>
          </ac:spMkLst>
        </pc:spChg>
        <pc:graphicFrameChg chg="add mod">
          <ac:chgData name="Dustin Ryan" userId="cbdd37c1af373511" providerId="LiveId" clId="{F4B1D3A9-4687-45B7-96FB-2BF79D110993}" dt="2019-02-19T17:14:10.621" v="423"/>
          <ac:graphicFrameMkLst>
            <pc:docMk/>
            <pc:sldMk cId="4211796514" sldId="360"/>
            <ac:graphicFrameMk id="5" creationId="{CE50DED8-7D4E-4E08-811B-53ABBF4C17CB}"/>
          </ac:graphicFrameMkLst>
        </pc:graphicFrameChg>
      </pc:sldChg>
      <pc:sldChg chg="addSp delSp modSp new add">
        <pc:chgData name="Dustin Ryan" userId="cbdd37c1af373511" providerId="LiveId" clId="{F4B1D3A9-4687-45B7-96FB-2BF79D110993}" dt="2019-02-19T16:50:05.936" v="378" actId="122"/>
        <pc:sldMkLst>
          <pc:docMk/>
          <pc:sldMk cId="1411878499" sldId="362"/>
        </pc:sldMkLst>
        <pc:spChg chg="del">
          <ac:chgData name="Dustin Ryan" userId="cbdd37c1af373511" providerId="LiveId" clId="{F4B1D3A9-4687-45B7-96FB-2BF79D110993}" dt="2019-02-19T16:48:05.959" v="297" actId="478"/>
          <ac:spMkLst>
            <pc:docMk/>
            <pc:sldMk cId="1411878499" sldId="362"/>
            <ac:spMk id="2" creationId="{890BF87A-1EEE-4097-BF7B-4F47F50AB2AB}"/>
          </ac:spMkLst>
        </pc:spChg>
        <pc:spChg chg="del mod">
          <ac:chgData name="Dustin Ryan" userId="cbdd37c1af373511" providerId="LiveId" clId="{F4B1D3A9-4687-45B7-96FB-2BF79D110993}" dt="2019-02-19T16:48:04.865" v="296" actId="478"/>
          <ac:spMkLst>
            <pc:docMk/>
            <pc:sldMk cId="1411878499" sldId="362"/>
            <ac:spMk id="3" creationId="{909E9F39-ECAC-4EBF-A5F9-7B9B13BEF3C6}"/>
          </ac:spMkLst>
        </pc:spChg>
        <pc:spChg chg="add mod">
          <ac:chgData name="Dustin Ryan" userId="cbdd37c1af373511" providerId="LiveId" clId="{F4B1D3A9-4687-45B7-96FB-2BF79D110993}" dt="2019-02-19T16:50:05.936" v="378" actId="122"/>
          <ac:spMkLst>
            <pc:docMk/>
            <pc:sldMk cId="1411878499" sldId="362"/>
            <ac:spMk id="6" creationId="{632663DE-4E20-4779-8D2D-5B38F0CD5C5B}"/>
          </ac:spMkLst>
        </pc:spChg>
        <pc:picChg chg="add mod">
          <ac:chgData name="Dustin Ryan" userId="cbdd37c1af373511" providerId="LiveId" clId="{F4B1D3A9-4687-45B7-96FB-2BF79D110993}" dt="2019-02-19T16:48:21.192" v="299" actId="1076"/>
          <ac:picMkLst>
            <pc:docMk/>
            <pc:sldMk cId="1411878499" sldId="362"/>
            <ac:picMk id="5" creationId="{E00D74DC-E723-456E-9892-C26AB9F98578}"/>
          </ac:picMkLst>
        </pc:picChg>
      </pc:sldChg>
      <pc:sldChg chg="add">
        <pc:chgData name="Dustin Ryan" userId="cbdd37c1af373511" providerId="LiveId" clId="{F4B1D3A9-4687-45B7-96FB-2BF79D110993}" dt="2019-02-19T18:42:28.405" v="574"/>
        <pc:sldMkLst>
          <pc:docMk/>
          <pc:sldMk cId="2403165282" sldId="363"/>
        </pc:sldMkLst>
      </pc:sldChg>
      <pc:sldChg chg="addSp modSp new add del">
        <pc:chgData name="Dustin Ryan" userId="cbdd37c1af373511" providerId="LiveId" clId="{F4B1D3A9-4687-45B7-96FB-2BF79D110993}" dt="2019-02-19T17:16:49.360" v="444" actId="47"/>
        <pc:sldMkLst>
          <pc:docMk/>
          <pc:sldMk cId="3490987903" sldId="363"/>
        </pc:sldMkLst>
        <pc:spChg chg="add mod">
          <ac:chgData name="Dustin Ryan" userId="cbdd37c1af373511" providerId="LiveId" clId="{F4B1D3A9-4687-45B7-96FB-2BF79D110993}" dt="2019-02-19T17:16:37.053" v="443" actId="14100"/>
          <ac:spMkLst>
            <pc:docMk/>
            <pc:sldMk cId="3490987903" sldId="363"/>
            <ac:spMk id="2" creationId="{8A0DE43F-8AEF-402C-907D-7C0BAE0BAAA0}"/>
          </ac:spMkLst>
        </pc:spChg>
      </pc:sldChg>
      <pc:sldChg chg="addSp delSp modSp new add del setBg">
        <pc:chgData name="Dustin Ryan" userId="cbdd37c1af373511" providerId="LiveId" clId="{F4B1D3A9-4687-45B7-96FB-2BF79D110993}" dt="2019-02-19T18:39:28.091" v="520" actId="47"/>
        <pc:sldMkLst>
          <pc:docMk/>
          <pc:sldMk cId="4278909505" sldId="363"/>
        </pc:sldMkLst>
        <pc:spChg chg="add del mod ord">
          <ac:chgData name="Dustin Ryan" userId="cbdd37c1af373511" providerId="LiveId" clId="{F4B1D3A9-4687-45B7-96FB-2BF79D110993}" dt="2019-02-19T17:19:58.615" v="459"/>
          <ac:spMkLst>
            <pc:docMk/>
            <pc:sldMk cId="4278909505" sldId="363"/>
            <ac:spMk id="4" creationId="{1853782E-A62E-43E9-9F81-5D53F6178DAF}"/>
          </ac:spMkLst>
        </pc:spChg>
        <pc:spChg chg="add del mod">
          <ac:chgData name="Dustin Ryan" userId="cbdd37c1af373511" providerId="LiveId" clId="{F4B1D3A9-4687-45B7-96FB-2BF79D110993}" dt="2019-02-19T17:19:58.615" v="459"/>
          <ac:spMkLst>
            <pc:docMk/>
            <pc:sldMk cId="4278909505" sldId="363"/>
            <ac:spMk id="5" creationId="{D10C8787-E1F6-4C27-BD49-01E3D6723B17}"/>
          </ac:spMkLst>
        </pc:spChg>
        <pc:spChg chg="mod">
          <ac:chgData name="Dustin Ryan" userId="cbdd37c1af373511" providerId="LiveId" clId="{F4B1D3A9-4687-45B7-96FB-2BF79D110993}" dt="2019-02-19T17:25:35.152" v="514" actId="164"/>
          <ac:spMkLst>
            <pc:docMk/>
            <pc:sldMk cId="4278909505" sldId="363"/>
            <ac:spMk id="6" creationId="{E4728E5C-77D3-447E-8EBB-A0DBC12FA051}"/>
          </ac:spMkLst>
        </pc:spChg>
        <pc:spChg chg="add mod">
          <ac:chgData name="Dustin Ryan" userId="cbdd37c1af373511" providerId="LiveId" clId="{F4B1D3A9-4687-45B7-96FB-2BF79D110993}" dt="2019-02-19T17:25:35.152" v="514" actId="164"/>
          <ac:spMkLst>
            <pc:docMk/>
            <pc:sldMk cId="4278909505" sldId="363"/>
            <ac:spMk id="7" creationId="{E5A31009-9789-47DE-953A-1AE9C83D02E9}"/>
          </ac:spMkLst>
        </pc:spChg>
        <pc:spChg chg="add mod">
          <ac:chgData name="Dustin Ryan" userId="cbdd37c1af373511" providerId="LiveId" clId="{F4B1D3A9-4687-45B7-96FB-2BF79D110993}" dt="2019-02-19T17:25:35.152" v="514" actId="164"/>
          <ac:spMkLst>
            <pc:docMk/>
            <pc:sldMk cId="4278909505" sldId="363"/>
            <ac:spMk id="8" creationId="{5D97E312-252D-4104-A504-68F2C8D4D31D}"/>
          </ac:spMkLst>
        </pc:spChg>
        <pc:spChg chg="add mod">
          <ac:chgData name="Dustin Ryan" userId="cbdd37c1af373511" providerId="LiveId" clId="{F4B1D3A9-4687-45B7-96FB-2BF79D110993}" dt="2019-02-19T17:25:35.152" v="514" actId="164"/>
          <ac:spMkLst>
            <pc:docMk/>
            <pc:sldMk cId="4278909505" sldId="363"/>
            <ac:spMk id="9" creationId="{2AC83E80-723B-465B-93AD-104ECC26F19A}"/>
          </ac:spMkLst>
        </pc:spChg>
        <pc:grpChg chg="add del mod">
          <ac:chgData name="Dustin Ryan" userId="cbdd37c1af373511" providerId="LiveId" clId="{F4B1D3A9-4687-45B7-96FB-2BF79D110993}" dt="2019-02-19T18:39:07.873" v="516" actId="478"/>
          <ac:grpSpMkLst>
            <pc:docMk/>
            <pc:sldMk cId="4278909505" sldId="363"/>
            <ac:grpSpMk id="18" creationId="{DCF719C0-114E-4257-B571-94FC5507B456}"/>
          </ac:grpSpMkLst>
        </pc:grpChg>
        <pc:picChg chg="add del">
          <ac:chgData name="Dustin Ryan" userId="cbdd37c1af373511" providerId="LiveId" clId="{F4B1D3A9-4687-45B7-96FB-2BF79D110993}" dt="2019-02-19T17:19:00.287" v="449" actId="478"/>
          <ac:picMkLst>
            <pc:docMk/>
            <pc:sldMk cId="4278909505" sldId="363"/>
            <ac:picMk id="2" creationId="{708CF359-DDF8-4E16-AB74-47D47D7521A8}"/>
          </ac:picMkLst>
        </pc:picChg>
        <pc:picChg chg="add del mod">
          <ac:chgData name="Dustin Ryan" userId="cbdd37c1af373511" providerId="LiveId" clId="{F4B1D3A9-4687-45B7-96FB-2BF79D110993}" dt="2019-02-19T17:19:40.399" v="457" actId="478"/>
          <ac:picMkLst>
            <pc:docMk/>
            <pc:sldMk cId="4278909505" sldId="363"/>
            <ac:picMk id="3" creationId="{6FB0A0F0-42F4-47A2-9D22-25D2F9195817}"/>
          </ac:picMkLst>
        </pc:picChg>
        <pc:picChg chg="add del mod">
          <ac:chgData name="Dustin Ryan" userId="cbdd37c1af373511" providerId="LiveId" clId="{F4B1D3A9-4687-45B7-96FB-2BF79D110993}" dt="2019-02-19T17:22:51.014" v="488" actId="478"/>
          <ac:picMkLst>
            <pc:docMk/>
            <pc:sldMk cId="4278909505" sldId="363"/>
            <ac:picMk id="11" creationId="{CECDA013-B04F-4C2D-94DF-6BFF3467DFE0}"/>
          </ac:picMkLst>
        </pc:picChg>
        <pc:picChg chg="add mod">
          <ac:chgData name="Dustin Ryan" userId="cbdd37c1af373511" providerId="LiveId" clId="{F4B1D3A9-4687-45B7-96FB-2BF79D110993}" dt="2019-02-19T17:25:35.152" v="514" actId="164"/>
          <ac:picMkLst>
            <pc:docMk/>
            <pc:sldMk cId="4278909505" sldId="363"/>
            <ac:picMk id="13" creationId="{2428A3B6-7AC2-4E9A-ADE3-B9E7B7AA637C}"/>
          </ac:picMkLst>
        </pc:picChg>
        <pc:picChg chg="add del mod">
          <ac:chgData name="Dustin Ryan" userId="cbdd37c1af373511" providerId="LiveId" clId="{F4B1D3A9-4687-45B7-96FB-2BF79D110993}" dt="2019-02-19T18:39:06.255" v="515" actId="478"/>
          <ac:picMkLst>
            <pc:docMk/>
            <pc:sldMk cId="4278909505" sldId="363"/>
            <ac:picMk id="15" creationId="{2298720E-5759-4E96-B53A-D1DC3DFB6E3F}"/>
          </ac:picMkLst>
        </pc:picChg>
        <pc:picChg chg="add mod">
          <ac:chgData name="Dustin Ryan" userId="cbdd37c1af373511" providerId="LiveId" clId="{F4B1D3A9-4687-45B7-96FB-2BF79D110993}" dt="2019-02-19T17:25:35.152" v="514" actId="164"/>
          <ac:picMkLst>
            <pc:docMk/>
            <pc:sldMk cId="4278909505" sldId="363"/>
            <ac:picMk id="17" creationId="{AC2E19E5-59AC-49DD-9EE4-6972CF419946}"/>
          </ac:picMkLst>
        </pc:picChg>
      </pc:sldChg>
      <pc:sldChg chg="addSp delSp modSp new add ord modAnim">
        <pc:chgData name="Dustin Ryan" userId="cbdd37c1af373511" providerId="LiveId" clId="{F4B1D3A9-4687-45B7-96FB-2BF79D110993}" dt="2019-02-19T19:07:42.657" v="761"/>
        <pc:sldMkLst>
          <pc:docMk/>
          <pc:sldMk cId="3441649549" sldId="364"/>
        </pc:sldMkLst>
        <pc:spChg chg="del">
          <ac:chgData name="Dustin Ryan" userId="cbdd37c1af373511" providerId="LiveId" clId="{F4B1D3A9-4687-45B7-96FB-2BF79D110993}" dt="2019-02-19T18:42:36.669" v="577"/>
          <ac:spMkLst>
            <pc:docMk/>
            <pc:sldMk cId="3441649549" sldId="364"/>
            <ac:spMk id="2" creationId="{655F9409-AA15-493F-BFDA-C1074CDFB91D}"/>
          </ac:spMkLst>
        </pc:spChg>
        <pc:spChg chg="del">
          <ac:chgData name="Dustin Ryan" userId="cbdd37c1af373511" providerId="LiveId" clId="{F4B1D3A9-4687-45B7-96FB-2BF79D110993}" dt="2019-02-19T18:42:36.669" v="577"/>
          <ac:spMkLst>
            <pc:docMk/>
            <pc:sldMk cId="3441649549" sldId="364"/>
            <ac:spMk id="3" creationId="{65DCD418-CEFA-4171-AD6D-1635897A37F8}"/>
          </ac:spMkLst>
        </pc:spChg>
        <pc:spChg chg="add mod">
          <ac:chgData name="Dustin Ryan" userId="cbdd37c1af373511" providerId="LiveId" clId="{F4B1D3A9-4687-45B7-96FB-2BF79D110993}" dt="2019-02-19T18:47:09.869" v="739" actId="17032"/>
          <ac:spMkLst>
            <pc:docMk/>
            <pc:sldMk cId="3441649549" sldId="364"/>
            <ac:spMk id="4" creationId="{EC549FBB-417A-490C-9E4C-C2D8802F46CD}"/>
          </ac:spMkLst>
        </pc:spChg>
        <pc:spChg chg="add del mod">
          <ac:chgData name="Dustin Ryan" userId="cbdd37c1af373511" providerId="LiveId" clId="{F4B1D3A9-4687-45B7-96FB-2BF79D110993}" dt="2019-02-19T18:45:55.727" v="644" actId="478"/>
          <ac:spMkLst>
            <pc:docMk/>
            <pc:sldMk cId="3441649549" sldId="364"/>
            <ac:spMk id="5" creationId="{026F8ADE-DCB9-4DF2-851C-495FB427D6A2}"/>
          </ac:spMkLst>
        </pc:spChg>
        <pc:spChg chg="add del mod">
          <ac:chgData name="Dustin Ryan" userId="cbdd37c1af373511" providerId="LiveId" clId="{F4B1D3A9-4687-45B7-96FB-2BF79D110993}" dt="2019-02-19T18:46:42.653" v="684" actId="478"/>
          <ac:spMkLst>
            <pc:docMk/>
            <pc:sldMk cId="3441649549" sldId="364"/>
            <ac:spMk id="6" creationId="{1FA8876F-1F63-426B-9BCA-40846B66AFE6}"/>
          </ac:spMkLst>
        </pc:spChg>
        <pc:spChg chg="add mod">
          <ac:chgData name="Dustin Ryan" userId="cbdd37c1af373511" providerId="LiveId" clId="{F4B1D3A9-4687-45B7-96FB-2BF79D110993}" dt="2019-02-19T18:47:40.632" v="745" actId="207"/>
          <ac:spMkLst>
            <pc:docMk/>
            <pc:sldMk cId="3441649549" sldId="364"/>
            <ac:spMk id="7" creationId="{C2024626-810C-4012-8910-DBB234F9E2CD}"/>
          </ac:spMkLst>
        </pc:spChg>
        <pc:spChg chg="add mod">
          <ac:chgData name="Dustin Ryan" userId="cbdd37c1af373511" providerId="LiveId" clId="{F4B1D3A9-4687-45B7-96FB-2BF79D110993}" dt="2019-02-19T19:02:55.351" v="755" actId="1076"/>
          <ac:spMkLst>
            <pc:docMk/>
            <pc:sldMk cId="3441649549" sldId="364"/>
            <ac:spMk id="8" creationId="{08AC63A4-7545-4EEC-B2EA-906988154BD0}"/>
          </ac:spMkLst>
        </pc:spChg>
        <pc:spChg chg="add mod">
          <ac:chgData name="Dustin Ryan" userId="cbdd37c1af373511" providerId="LiveId" clId="{F4B1D3A9-4687-45B7-96FB-2BF79D110993}" dt="2019-02-19T19:02:54.988" v="754" actId="1076"/>
          <ac:spMkLst>
            <pc:docMk/>
            <pc:sldMk cId="3441649549" sldId="364"/>
            <ac:spMk id="9" creationId="{3AD103F1-54C5-44DF-B0E4-4F5634B730A9}"/>
          </ac:spMkLst>
        </pc:spChg>
        <pc:spChg chg="add mod">
          <ac:chgData name="Dustin Ryan" userId="cbdd37c1af373511" providerId="LiveId" clId="{F4B1D3A9-4687-45B7-96FB-2BF79D110993}" dt="2019-02-19T18:47:13.559" v="740" actId="207"/>
          <ac:spMkLst>
            <pc:docMk/>
            <pc:sldMk cId="3441649549" sldId="364"/>
            <ac:spMk id="10" creationId="{4EF27995-491C-49EF-8B6D-11357165D00D}"/>
          </ac:spMkLst>
        </pc:spChg>
      </pc:sldChg>
      <pc:sldChg chg="modSp add del modAnim">
        <pc:chgData name="Dustin Ryan" userId="cbdd37c1af373511" providerId="LiveId" clId="{F4B1D3A9-4687-45B7-96FB-2BF79D110993}" dt="2019-02-19T19:02:32.395" v="751" actId="47"/>
        <pc:sldMkLst>
          <pc:docMk/>
          <pc:sldMk cId="3818314074" sldId="365"/>
        </pc:sldMkLst>
        <pc:spChg chg="mod">
          <ac:chgData name="Dustin Ryan" userId="cbdd37c1af373511" providerId="LiveId" clId="{F4B1D3A9-4687-45B7-96FB-2BF79D110993}" dt="2019-02-19T19:01:34.672" v="749" actId="1076"/>
          <ac:spMkLst>
            <pc:docMk/>
            <pc:sldMk cId="3818314074" sldId="365"/>
            <ac:spMk id="9" creationId="{3AD103F1-54C5-44DF-B0E4-4F5634B730A9}"/>
          </ac:spMkLst>
        </pc:spChg>
      </pc:sldChg>
    </pc:docChg>
  </pc:docChgLst>
  <pc:docChgLst>
    <pc:chgData name="Dustin Ryan" userId="cbdd37c1af373511" providerId="LiveId" clId="{F8A0ED4A-A40C-4BDE-9139-01AE495E34AB}"/>
    <pc:docChg chg="undo custSel addSld modSld">
      <pc:chgData name="Dustin Ryan" userId="cbdd37c1af373511" providerId="LiveId" clId="{F8A0ED4A-A40C-4BDE-9139-01AE495E34AB}" dt="2019-03-23T02:58:14.512" v="866" actId="6549"/>
      <pc:docMkLst>
        <pc:docMk/>
      </pc:docMkLst>
      <pc:sldChg chg="modSp">
        <pc:chgData name="Dustin Ryan" userId="cbdd37c1af373511" providerId="LiveId" clId="{F8A0ED4A-A40C-4BDE-9139-01AE495E34AB}" dt="2019-03-23T02:58:14.512" v="866" actId="6549"/>
        <pc:sldMkLst>
          <pc:docMk/>
          <pc:sldMk cId="3526636395" sldId="256"/>
        </pc:sldMkLst>
        <pc:spChg chg="mod">
          <ac:chgData name="Dustin Ryan" userId="cbdd37c1af373511" providerId="LiveId" clId="{F8A0ED4A-A40C-4BDE-9139-01AE495E34AB}" dt="2019-03-23T02:58:14.512" v="866" actId="6549"/>
          <ac:spMkLst>
            <pc:docMk/>
            <pc:sldMk cId="3526636395" sldId="256"/>
            <ac:spMk id="3" creationId="{27A07B45-F2EB-4B65-83C2-2A5EF6056282}"/>
          </ac:spMkLst>
        </pc:spChg>
      </pc:sldChg>
      <pc:sldChg chg="addSp modSp">
        <pc:chgData name="Dustin Ryan" userId="cbdd37c1af373511" providerId="LiveId" clId="{F8A0ED4A-A40C-4BDE-9139-01AE495E34AB}" dt="2019-03-23T02:08:52.215" v="1"/>
        <pc:sldMkLst>
          <pc:docMk/>
          <pc:sldMk cId="1066539026" sldId="287"/>
        </pc:sldMkLst>
        <pc:spChg chg="add mod">
          <ac:chgData name="Dustin Ryan" userId="cbdd37c1af373511" providerId="LiveId" clId="{F8A0ED4A-A40C-4BDE-9139-01AE495E34AB}" dt="2019-03-23T02:08:52.215" v="1"/>
          <ac:spMkLst>
            <pc:docMk/>
            <pc:sldMk cId="1066539026" sldId="287"/>
            <ac:spMk id="22" creationId="{62DD2CFC-6795-4B3D-A180-EB8D7B2561F0}"/>
          </ac:spMkLst>
        </pc:spChg>
      </pc:sldChg>
      <pc:sldChg chg="modSp">
        <pc:chgData name="Dustin Ryan" userId="cbdd37c1af373511" providerId="LiveId" clId="{F8A0ED4A-A40C-4BDE-9139-01AE495E34AB}" dt="2019-03-23T02:11:57.261" v="8" actId="20577"/>
        <pc:sldMkLst>
          <pc:docMk/>
          <pc:sldMk cId="3158250494" sldId="297"/>
        </pc:sldMkLst>
        <pc:spChg chg="mod">
          <ac:chgData name="Dustin Ryan" userId="cbdd37c1af373511" providerId="LiveId" clId="{F8A0ED4A-A40C-4BDE-9139-01AE495E34AB}" dt="2019-03-23T02:11:57.261" v="8" actId="20577"/>
          <ac:spMkLst>
            <pc:docMk/>
            <pc:sldMk cId="3158250494" sldId="297"/>
            <ac:spMk id="3" creationId="{01233407-B2F5-4D97-9D29-85F07209959B}"/>
          </ac:spMkLst>
        </pc:spChg>
      </pc:sldChg>
      <pc:sldChg chg="modSp">
        <pc:chgData name="Dustin Ryan" userId="cbdd37c1af373511" providerId="LiveId" clId="{F8A0ED4A-A40C-4BDE-9139-01AE495E34AB}" dt="2019-03-23T02:13:25.052" v="180" actId="15"/>
        <pc:sldMkLst>
          <pc:docMk/>
          <pc:sldMk cId="2795672846" sldId="298"/>
        </pc:sldMkLst>
        <pc:spChg chg="mod">
          <ac:chgData name="Dustin Ryan" userId="cbdd37c1af373511" providerId="LiveId" clId="{F8A0ED4A-A40C-4BDE-9139-01AE495E34AB}" dt="2019-03-23T02:13:25.052" v="180" actId="15"/>
          <ac:spMkLst>
            <pc:docMk/>
            <pc:sldMk cId="2795672846" sldId="298"/>
            <ac:spMk id="3" creationId="{D90A1F68-DC2A-42B2-821F-64B08A5C181B}"/>
          </ac:spMkLst>
        </pc:spChg>
      </pc:sldChg>
      <pc:sldChg chg="modSp">
        <pc:chgData name="Dustin Ryan" userId="cbdd37c1af373511" providerId="LiveId" clId="{F8A0ED4A-A40C-4BDE-9139-01AE495E34AB}" dt="2019-03-23T02:14:48.241" v="267" actId="14100"/>
        <pc:sldMkLst>
          <pc:docMk/>
          <pc:sldMk cId="4158787837" sldId="299"/>
        </pc:sldMkLst>
        <pc:spChg chg="mod">
          <ac:chgData name="Dustin Ryan" userId="cbdd37c1af373511" providerId="LiveId" clId="{F8A0ED4A-A40C-4BDE-9139-01AE495E34AB}" dt="2019-03-23T02:14:48.241" v="267" actId="14100"/>
          <ac:spMkLst>
            <pc:docMk/>
            <pc:sldMk cId="4158787837" sldId="299"/>
            <ac:spMk id="3" creationId="{8D33FF09-0BE8-440E-B24D-771D16223656}"/>
          </ac:spMkLst>
        </pc:spChg>
      </pc:sldChg>
      <pc:sldChg chg="modSp">
        <pc:chgData name="Dustin Ryan" userId="cbdd37c1af373511" providerId="LiveId" clId="{F8A0ED4A-A40C-4BDE-9139-01AE495E34AB}" dt="2019-03-23T02:18:42.359" v="406" actId="20577"/>
        <pc:sldMkLst>
          <pc:docMk/>
          <pc:sldMk cId="3121648925" sldId="300"/>
        </pc:sldMkLst>
        <pc:spChg chg="mod">
          <ac:chgData name="Dustin Ryan" userId="cbdd37c1af373511" providerId="LiveId" clId="{F8A0ED4A-A40C-4BDE-9139-01AE495E34AB}" dt="2019-03-23T02:18:42.359" v="406" actId="20577"/>
          <ac:spMkLst>
            <pc:docMk/>
            <pc:sldMk cId="3121648925" sldId="300"/>
            <ac:spMk id="3" creationId="{10B9D943-D51A-44E8-B537-A943C041CAB7}"/>
          </ac:spMkLst>
        </pc:spChg>
      </pc:sldChg>
      <pc:sldChg chg="modSp">
        <pc:chgData name="Dustin Ryan" userId="cbdd37c1af373511" providerId="LiveId" clId="{F8A0ED4A-A40C-4BDE-9139-01AE495E34AB}" dt="2019-03-23T02:26:40.651" v="723" actId="20577"/>
        <pc:sldMkLst>
          <pc:docMk/>
          <pc:sldMk cId="487373859" sldId="302"/>
        </pc:sldMkLst>
        <pc:spChg chg="mod">
          <ac:chgData name="Dustin Ryan" userId="cbdd37c1af373511" providerId="LiveId" clId="{F8A0ED4A-A40C-4BDE-9139-01AE495E34AB}" dt="2019-03-23T02:26:40.651" v="723" actId="20577"/>
          <ac:spMkLst>
            <pc:docMk/>
            <pc:sldMk cId="487373859" sldId="302"/>
            <ac:spMk id="3" creationId="{E672A9AF-54DE-4DCF-BF31-9391FC401961}"/>
          </ac:spMkLst>
        </pc:spChg>
      </pc:sldChg>
      <pc:sldChg chg="modSp">
        <pc:chgData name="Dustin Ryan" userId="cbdd37c1af373511" providerId="LiveId" clId="{F8A0ED4A-A40C-4BDE-9139-01AE495E34AB}" dt="2019-03-23T02:31:23.720" v="846" actId="14100"/>
        <pc:sldMkLst>
          <pc:docMk/>
          <pc:sldMk cId="1063304048" sldId="303"/>
        </pc:sldMkLst>
        <pc:spChg chg="mod">
          <ac:chgData name="Dustin Ryan" userId="cbdd37c1af373511" providerId="LiveId" clId="{F8A0ED4A-A40C-4BDE-9139-01AE495E34AB}" dt="2019-03-23T02:31:23.720" v="846" actId="14100"/>
          <ac:spMkLst>
            <pc:docMk/>
            <pc:sldMk cId="1063304048" sldId="303"/>
            <ac:spMk id="3" creationId="{F938070C-A56D-443B-8829-27055065CDB7}"/>
          </ac:spMkLst>
        </pc:spChg>
      </pc:sldChg>
      <pc:sldChg chg="modSp">
        <pc:chgData name="Dustin Ryan" userId="cbdd37c1af373511" providerId="LiveId" clId="{F8A0ED4A-A40C-4BDE-9139-01AE495E34AB}" dt="2019-03-23T02:31:43.355" v="865" actId="20577"/>
        <pc:sldMkLst>
          <pc:docMk/>
          <pc:sldMk cId="1907948419" sldId="304"/>
        </pc:sldMkLst>
        <pc:spChg chg="mod">
          <ac:chgData name="Dustin Ryan" userId="cbdd37c1af373511" providerId="LiveId" clId="{F8A0ED4A-A40C-4BDE-9139-01AE495E34AB}" dt="2019-03-23T02:31:43.355" v="865" actId="20577"/>
          <ac:spMkLst>
            <pc:docMk/>
            <pc:sldMk cId="1907948419" sldId="304"/>
            <ac:spMk id="3" creationId="{8B57E794-9059-4D0F-8A6C-659B0CED1046}"/>
          </ac:spMkLst>
        </pc:spChg>
      </pc:sldChg>
      <pc:sldChg chg="modSp">
        <pc:chgData name="Dustin Ryan" userId="cbdd37c1af373511" providerId="LiveId" clId="{F8A0ED4A-A40C-4BDE-9139-01AE495E34AB}" dt="2019-03-23T02:17:39.245" v="321" actId="404"/>
        <pc:sldMkLst>
          <pc:docMk/>
          <pc:sldMk cId="2980498897" sldId="306"/>
        </pc:sldMkLst>
        <pc:spChg chg="mod">
          <ac:chgData name="Dustin Ryan" userId="cbdd37c1af373511" providerId="LiveId" clId="{F8A0ED4A-A40C-4BDE-9139-01AE495E34AB}" dt="2019-03-23T02:17:39.245" v="321" actId="404"/>
          <ac:spMkLst>
            <pc:docMk/>
            <pc:sldMk cId="2980498897" sldId="306"/>
            <ac:spMk id="3" creationId="{8D33FF09-0BE8-440E-B24D-771D16223656}"/>
          </ac:spMkLst>
        </pc:spChg>
      </pc:sldChg>
      <pc:sldChg chg="modSp">
        <pc:chgData name="Dustin Ryan" userId="cbdd37c1af373511" providerId="LiveId" clId="{F8A0ED4A-A40C-4BDE-9139-01AE495E34AB}" dt="2019-03-23T02:29:43.438" v="779" actId="572"/>
        <pc:sldMkLst>
          <pc:docMk/>
          <pc:sldMk cId="2714878047" sldId="356"/>
        </pc:sldMkLst>
        <pc:graphicFrameChg chg="mod modGraphic">
          <ac:chgData name="Dustin Ryan" userId="cbdd37c1af373511" providerId="LiveId" clId="{F8A0ED4A-A40C-4BDE-9139-01AE495E34AB}" dt="2019-03-23T02:29:43.438" v="779" actId="572"/>
          <ac:graphicFrameMkLst>
            <pc:docMk/>
            <pc:sldMk cId="2714878047" sldId="356"/>
            <ac:graphicFrameMk id="4" creationId="{21A0F5C0-D8AD-4427-9882-7A0A0F5BC227}"/>
          </ac:graphicFrameMkLst>
        </pc:graphicFrameChg>
        <pc:picChg chg="mod">
          <ac:chgData name="Dustin Ryan" userId="cbdd37c1af373511" providerId="LiveId" clId="{F8A0ED4A-A40C-4BDE-9139-01AE495E34AB}" dt="2019-03-23T02:28:03.993" v="762" actId="1076"/>
          <ac:picMkLst>
            <pc:docMk/>
            <pc:sldMk cId="2714878047" sldId="356"/>
            <ac:picMk id="5" creationId="{1DB6E573-BEEF-45A2-878F-7C52C2229E26}"/>
          </ac:picMkLst>
        </pc:picChg>
        <pc:picChg chg="mod">
          <ac:chgData name="Dustin Ryan" userId="cbdd37c1af373511" providerId="LiveId" clId="{F8A0ED4A-A40C-4BDE-9139-01AE495E34AB}" dt="2019-03-23T02:28:06.840" v="763" actId="1076"/>
          <ac:picMkLst>
            <pc:docMk/>
            <pc:sldMk cId="2714878047" sldId="356"/>
            <ac:picMk id="17" creationId="{7C07E457-15C2-4C2E-924D-C2F955CF840D}"/>
          </ac:picMkLst>
        </pc:picChg>
        <pc:picChg chg="mod">
          <ac:chgData name="Dustin Ryan" userId="cbdd37c1af373511" providerId="LiveId" clId="{F8A0ED4A-A40C-4BDE-9139-01AE495E34AB}" dt="2019-03-23T02:28:09.897" v="764" actId="1076"/>
          <ac:picMkLst>
            <pc:docMk/>
            <pc:sldMk cId="2714878047" sldId="356"/>
            <ac:picMk id="18" creationId="{9C70CF65-274A-48C3-844A-3719071B0A09}"/>
          </ac:picMkLst>
        </pc:picChg>
        <pc:picChg chg="mod">
          <ac:chgData name="Dustin Ryan" userId="cbdd37c1af373511" providerId="LiveId" clId="{F8A0ED4A-A40C-4BDE-9139-01AE495E34AB}" dt="2019-03-23T02:28:12.716" v="765" actId="1076"/>
          <ac:picMkLst>
            <pc:docMk/>
            <pc:sldMk cId="2714878047" sldId="356"/>
            <ac:picMk id="19" creationId="{5AAAD4B2-62FE-4B81-AB86-C50282FCFDDD}"/>
          </ac:picMkLst>
        </pc:picChg>
        <pc:picChg chg="mod">
          <ac:chgData name="Dustin Ryan" userId="cbdd37c1af373511" providerId="LiveId" clId="{F8A0ED4A-A40C-4BDE-9139-01AE495E34AB}" dt="2019-03-23T02:28:23.047" v="768" actId="1076"/>
          <ac:picMkLst>
            <pc:docMk/>
            <pc:sldMk cId="2714878047" sldId="356"/>
            <ac:picMk id="20" creationId="{59235E82-7C2A-4F07-B6F0-BA186254F0F9}"/>
          </ac:picMkLst>
        </pc:picChg>
        <pc:picChg chg="mod">
          <ac:chgData name="Dustin Ryan" userId="cbdd37c1af373511" providerId="LiveId" clId="{F8A0ED4A-A40C-4BDE-9139-01AE495E34AB}" dt="2019-03-23T02:28:20.204" v="767" actId="1076"/>
          <ac:picMkLst>
            <pc:docMk/>
            <pc:sldMk cId="2714878047" sldId="356"/>
            <ac:picMk id="21" creationId="{1C9C3314-1B7F-4EB1-8BB9-9A03B6049265}"/>
          </ac:picMkLst>
        </pc:picChg>
        <pc:picChg chg="mod">
          <ac:chgData name="Dustin Ryan" userId="cbdd37c1af373511" providerId="LiveId" clId="{F8A0ED4A-A40C-4BDE-9139-01AE495E34AB}" dt="2019-03-23T02:28:15.513" v="766" actId="1076"/>
          <ac:picMkLst>
            <pc:docMk/>
            <pc:sldMk cId="2714878047" sldId="356"/>
            <ac:picMk id="22" creationId="{4B009D40-276A-4F7D-A153-FDCE34FA393F}"/>
          </ac:picMkLst>
        </pc:picChg>
      </pc:sldChg>
      <pc:sldChg chg="addSp new add">
        <pc:chgData name="Dustin Ryan" userId="cbdd37c1af373511" providerId="LiveId" clId="{F8A0ED4A-A40C-4BDE-9139-01AE495E34AB}" dt="2019-03-23T02:16:56.284" v="270"/>
        <pc:sldMkLst>
          <pc:docMk/>
          <pc:sldMk cId="2065919618" sldId="365"/>
        </pc:sldMkLst>
        <pc:picChg chg="add">
          <ac:chgData name="Dustin Ryan" userId="cbdd37c1af373511" providerId="LiveId" clId="{F8A0ED4A-A40C-4BDE-9139-01AE495E34AB}" dt="2019-03-23T02:16:56.284" v="270"/>
          <ac:picMkLst>
            <pc:docMk/>
            <pc:sldMk cId="2065919618" sldId="365"/>
            <ac:picMk id="4" creationId="{DE1BE1E2-1D21-4F55-87F0-750180FB25B1}"/>
          </ac:picMkLst>
        </pc:picChg>
      </pc:sldChg>
      <pc:sldChg chg="addSp delSp modSp new add">
        <pc:chgData name="Dustin Ryan" userId="cbdd37c1af373511" providerId="LiveId" clId="{F8A0ED4A-A40C-4BDE-9139-01AE495E34AB}" dt="2019-03-23T02:24:51.040" v="679" actId="20577"/>
        <pc:sldMkLst>
          <pc:docMk/>
          <pc:sldMk cId="432110615" sldId="366"/>
        </pc:sldMkLst>
        <pc:spChg chg="add mod">
          <ac:chgData name="Dustin Ryan" userId="cbdd37c1af373511" providerId="LiveId" clId="{F8A0ED4A-A40C-4BDE-9139-01AE495E34AB}" dt="2019-03-23T02:24:51.040" v="679" actId="20577"/>
          <ac:spMkLst>
            <pc:docMk/>
            <pc:sldMk cId="432110615" sldId="366"/>
            <ac:spMk id="2" creationId="{BEEADD0B-9A0D-4286-8C18-C7EDBC1C16C0}"/>
          </ac:spMkLst>
        </pc:spChg>
        <pc:spChg chg="add mod">
          <ac:chgData name="Dustin Ryan" userId="cbdd37c1af373511" providerId="LiveId" clId="{F8A0ED4A-A40C-4BDE-9139-01AE495E34AB}" dt="2019-03-23T02:21:09.413" v="409"/>
          <ac:spMkLst>
            <pc:docMk/>
            <pc:sldMk cId="432110615" sldId="366"/>
            <ac:spMk id="3" creationId="{394228D8-49F8-4987-8962-DD743F8CA167}"/>
          </ac:spMkLst>
        </pc:spChg>
        <pc:spChg chg="add del">
          <ac:chgData name="Dustin Ryan" userId="cbdd37c1af373511" providerId="LiveId" clId="{F8A0ED4A-A40C-4BDE-9139-01AE495E34AB}" dt="2019-03-23T02:24:23.133" v="638" actId="478"/>
          <ac:spMkLst>
            <pc:docMk/>
            <pc:sldMk cId="432110615" sldId="366"/>
            <ac:spMk id="4" creationId="{B7B239A7-6193-460C-868F-D8004CD86AA3}"/>
          </ac:spMkLst>
        </pc:spChg>
        <pc:graphicFrameChg chg="add mod modGraphic">
          <ac:chgData name="Dustin Ryan" userId="cbdd37c1af373511" providerId="LiveId" clId="{F8A0ED4A-A40C-4BDE-9139-01AE495E34AB}" dt="2019-03-23T02:24:41.662" v="644" actId="14734"/>
          <ac:graphicFrameMkLst>
            <pc:docMk/>
            <pc:sldMk cId="432110615" sldId="366"/>
            <ac:graphicFrameMk id="5" creationId="{EDFD2DC7-C454-470C-8057-D686613ACA54}"/>
          </ac:graphicFrameMkLst>
        </pc:graphicFrameChg>
      </pc:sldChg>
    </pc:docChg>
  </pc:docChgLst>
  <pc:docChgLst>
    <pc:chgData name="Dustin Ryan" userId="cbdd37c1af373511" providerId="LiveId" clId="{D2A15563-DACD-412F-A139-7121EB5F5B51}"/>
    <pc:docChg chg="custSel addSld modSld sldOrd">
      <pc:chgData name="Dustin Ryan" userId="cbdd37c1af373511" providerId="LiveId" clId="{D2A15563-DACD-412F-A139-7121EB5F5B51}" dt="2018-10-08T12:57:23.537" v="871"/>
      <pc:docMkLst>
        <pc:docMk/>
      </pc:docMkLst>
      <pc:sldChg chg="modSp">
        <pc:chgData name="Dustin Ryan" userId="cbdd37c1af373511" providerId="LiveId" clId="{D2A15563-DACD-412F-A139-7121EB5F5B51}" dt="2018-10-08T12:52:21.173" v="867" actId="14100"/>
        <pc:sldMkLst>
          <pc:docMk/>
          <pc:sldMk cId="1303823742" sldId="292"/>
        </pc:sldMkLst>
        <pc:spChg chg="mod">
          <ac:chgData name="Dustin Ryan" userId="cbdd37c1af373511" providerId="LiveId" clId="{D2A15563-DACD-412F-A139-7121EB5F5B51}" dt="2018-10-08T12:52:21.173" v="867" actId="14100"/>
          <ac:spMkLst>
            <pc:docMk/>
            <pc:sldMk cId="1303823742" sldId="292"/>
            <ac:spMk id="6" creationId="{02E3CD0D-22EE-4F2C-9B92-B016810AD60D}"/>
          </ac:spMkLst>
        </pc:spChg>
      </pc:sldChg>
      <pc:sldChg chg="modSp">
        <pc:chgData name="Dustin Ryan" userId="cbdd37c1af373511" providerId="LiveId" clId="{D2A15563-DACD-412F-A139-7121EB5F5B51}" dt="2018-10-08T12:49:25.844" v="856" actId="20577"/>
        <pc:sldMkLst>
          <pc:docMk/>
          <pc:sldMk cId="3341122717" sldId="293"/>
        </pc:sldMkLst>
        <pc:spChg chg="mod">
          <ac:chgData name="Dustin Ryan" userId="cbdd37c1af373511" providerId="LiveId" clId="{D2A15563-DACD-412F-A139-7121EB5F5B51}" dt="2018-10-08T12:49:25.844" v="856" actId="20577"/>
          <ac:spMkLst>
            <pc:docMk/>
            <pc:sldMk cId="3341122717" sldId="293"/>
            <ac:spMk id="14" creationId="{154D3796-0069-4793-9E05-BAF6F0196A55}"/>
          </ac:spMkLst>
        </pc:spChg>
      </pc:sldChg>
      <pc:sldChg chg="addSp delSp modSp modNotesTx">
        <pc:chgData name="Dustin Ryan" userId="cbdd37c1af373511" providerId="LiveId" clId="{D2A15563-DACD-412F-A139-7121EB5F5B51}" dt="2018-10-08T12:55:44.433" v="869" actId="20577"/>
        <pc:sldMkLst>
          <pc:docMk/>
          <pc:sldMk cId="4283697432" sldId="301"/>
        </pc:sldMkLst>
        <pc:spChg chg="mod">
          <ac:chgData name="Dustin Ryan" userId="cbdd37c1af373511" providerId="LiveId" clId="{D2A15563-DACD-412F-A139-7121EB5F5B51}" dt="2018-10-08T12:48:45.131" v="836" actId="20577"/>
          <ac:spMkLst>
            <pc:docMk/>
            <pc:sldMk cId="4283697432" sldId="301"/>
            <ac:spMk id="2" creationId="{DE0B302B-9514-4AA3-BB7D-3308AC4773FC}"/>
          </ac:spMkLst>
        </pc:spChg>
        <pc:spChg chg="mod">
          <ac:chgData name="Dustin Ryan" userId="cbdd37c1af373511" providerId="LiveId" clId="{D2A15563-DACD-412F-A139-7121EB5F5B51}" dt="2018-10-08T12:48:28.587" v="824" actId="20577"/>
          <ac:spMkLst>
            <pc:docMk/>
            <pc:sldMk cId="4283697432" sldId="301"/>
            <ac:spMk id="3" creationId="{0E92D739-809D-4944-861D-9245F968E85B}"/>
          </ac:spMkLst>
        </pc:spChg>
        <pc:spChg chg="mod">
          <ac:chgData name="Dustin Ryan" userId="cbdd37c1af373511" providerId="LiveId" clId="{D2A15563-DACD-412F-A139-7121EB5F5B51}" dt="2018-10-08T12:36:01.900" v="85" actId="121"/>
          <ac:spMkLst>
            <pc:docMk/>
            <pc:sldMk cId="4283697432" sldId="301"/>
            <ac:spMk id="4" creationId="{66D8F3FC-AF59-471C-97D1-555F6D9F2EAC}"/>
          </ac:spMkLst>
        </pc:spChg>
        <pc:picChg chg="add del mod">
          <ac:chgData name="Dustin Ryan" userId="cbdd37c1af373511" providerId="LiveId" clId="{D2A15563-DACD-412F-A139-7121EB5F5B51}" dt="2018-10-08T12:41:42.529" v="589" actId="478"/>
          <ac:picMkLst>
            <pc:docMk/>
            <pc:sldMk cId="4283697432" sldId="301"/>
            <ac:picMk id="5" creationId="{E932D329-6707-4097-BBFA-7211AC16A526}"/>
          </ac:picMkLst>
        </pc:picChg>
        <pc:picChg chg="add mod">
          <ac:chgData name="Dustin Ryan" userId="cbdd37c1af373511" providerId="LiveId" clId="{D2A15563-DACD-412F-A139-7121EB5F5B51}" dt="2018-10-08T12:41:40.255" v="588" actId="1076"/>
          <ac:picMkLst>
            <pc:docMk/>
            <pc:sldMk cId="4283697432" sldId="301"/>
            <ac:picMk id="6" creationId="{1BB0C272-2949-424B-9938-743290D0719C}"/>
          </ac:picMkLst>
        </pc:picChg>
        <pc:picChg chg="del mod">
          <ac:chgData name="Dustin Ryan" userId="cbdd37c1af373511" providerId="LiveId" clId="{D2A15563-DACD-412F-A139-7121EB5F5B51}" dt="2018-10-08T12:35:28.672" v="70" actId="478"/>
          <ac:picMkLst>
            <pc:docMk/>
            <pc:sldMk cId="4283697432" sldId="301"/>
            <ac:picMk id="8" creationId="{F23DFABC-FDA4-48E8-8457-5E7E5A1815BE}"/>
          </ac:picMkLst>
        </pc:picChg>
      </pc:sldChg>
      <pc:sldChg chg="modSp">
        <pc:chgData name="Dustin Ryan" userId="cbdd37c1af373511" providerId="LiveId" clId="{D2A15563-DACD-412F-A139-7121EB5F5B51}" dt="2018-10-08T12:43:59.308" v="785" actId="20577"/>
        <pc:sldMkLst>
          <pc:docMk/>
          <pc:sldMk cId="1907948419" sldId="304"/>
        </pc:sldMkLst>
        <pc:spChg chg="mod">
          <ac:chgData name="Dustin Ryan" userId="cbdd37c1af373511" providerId="LiveId" clId="{D2A15563-DACD-412F-A139-7121EB5F5B51}" dt="2018-10-08T12:43:59.308" v="785" actId="20577"/>
          <ac:spMkLst>
            <pc:docMk/>
            <pc:sldMk cId="1907948419" sldId="304"/>
            <ac:spMk id="3" creationId="{8B57E794-9059-4D0F-8A6C-659B0CED1046}"/>
          </ac:spMkLst>
        </pc:spChg>
      </pc:sldChg>
      <pc:sldChg chg="ord">
        <pc:chgData name="Dustin Ryan" userId="cbdd37c1af373511" providerId="LiveId" clId="{D2A15563-DACD-412F-A139-7121EB5F5B51}" dt="2018-10-08T12:50:21.355" v="857"/>
        <pc:sldMkLst>
          <pc:docMk/>
          <pc:sldMk cId="402746346" sldId="307"/>
        </pc:sldMkLst>
      </pc:sldChg>
      <pc:sldChg chg="addSp add">
        <pc:chgData name="Dustin Ryan" userId="cbdd37c1af373511" providerId="LiveId" clId="{D2A15563-DACD-412F-A139-7121EB5F5B51}" dt="2018-10-08T12:57:23.537" v="871"/>
        <pc:sldMkLst>
          <pc:docMk/>
          <pc:sldMk cId="2788649464" sldId="361"/>
        </pc:sldMkLst>
        <pc:picChg chg="add">
          <ac:chgData name="Dustin Ryan" userId="cbdd37c1af373511" providerId="LiveId" clId="{D2A15563-DACD-412F-A139-7121EB5F5B51}" dt="2018-10-08T12:57:23.537" v="871"/>
          <ac:picMkLst>
            <pc:docMk/>
            <pc:sldMk cId="2788649464" sldId="361"/>
            <ac:picMk id="4" creationId="{D3DDF1B0-3B36-438E-87AE-F82F78FC7E30}"/>
          </ac:picMkLst>
        </pc:picChg>
      </pc:sldChg>
    </pc:docChg>
  </pc:docChgLst>
  <pc:docChgLst>
    <pc:chgData name="Dustin Ryan" userId="cbdd37c1af373511" providerId="LiveId" clId="{EF722B8C-8A90-4D4E-A943-0A95D959BDB4}"/>
    <pc:docChg chg="custSel modSld">
      <pc:chgData name="Dustin Ryan" userId="cbdd37c1af373511" providerId="LiveId" clId="{EF722B8C-8A90-4D4E-A943-0A95D959BDB4}" dt="2018-07-31T14:50:45.739" v="6" actId="20577"/>
      <pc:docMkLst>
        <pc:docMk/>
      </pc:docMkLst>
      <pc:sldChg chg="modSp">
        <pc:chgData name="Dustin Ryan" userId="cbdd37c1af373511" providerId="LiveId" clId="{EF722B8C-8A90-4D4E-A943-0A95D959BDB4}" dt="2018-07-31T14:42:43.505" v="0" actId="6549"/>
        <pc:sldMkLst>
          <pc:docMk/>
          <pc:sldMk cId="1066539026" sldId="287"/>
        </pc:sldMkLst>
        <pc:spChg chg="mod">
          <ac:chgData name="Dustin Ryan" userId="cbdd37c1af373511" providerId="LiveId" clId="{EF722B8C-8A90-4D4E-A943-0A95D959BDB4}" dt="2018-07-31T14:42:43.505" v="0" actId="6549"/>
          <ac:spMkLst>
            <pc:docMk/>
            <pc:sldMk cId="1066539026" sldId="287"/>
            <ac:spMk id="4" creationId="{1661CB53-1506-46D7-BCF8-21B3764192D7}"/>
          </ac:spMkLst>
        </pc:spChg>
      </pc:sldChg>
      <pc:sldChg chg="modSp">
        <pc:chgData name="Dustin Ryan" userId="cbdd37c1af373511" providerId="LiveId" clId="{EF722B8C-8A90-4D4E-A943-0A95D959BDB4}" dt="2018-07-31T14:49:50.295" v="4" actId="6549"/>
        <pc:sldMkLst>
          <pc:docMk/>
          <pc:sldMk cId="3341122717" sldId="293"/>
        </pc:sldMkLst>
        <pc:spChg chg="mod">
          <ac:chgData name="Dustin Ryan" userId="cbdd37c1af373511" providerId="LiveId" clId="{EF722B8C-8A90-4D4E-A943-0A95D959BDB4}" dt="2018-07-31T14:49:50.295" v="4" actId="6549"/>
          <ac:spMkLst>
            <pc:docMk/>
            <pc:sldMk cId="3341122717" sldId="293"/>
            <ac:spMk id="14" creationId="{154D3796-0069-4793-9E05-BAF6F0196A55}"/>
          </ac:spMkLst>
        </pc:spChg>
      </pc:sldChg>
      <pc:sldChg chg="modSp">
        <pc:chgData name="Dustin Ryan" userId="cbdd37c1af373511" providerId="LiveId" clId="{EF722B8C-8A90-4D4E-A943-0A95D959BDB4}" dt="2018-07-31T14:50:45.739" v="6" actId="20577"/>
        <pc:sldMkLst>
          <pc:docMk/>
          <pc:sldMk cId="402746346" sldId="307"/>
        </pc:sldMkLst>
        <pc:spChg chg="mod">
          <ac:chgData name="Dustin Ryan" userId="cbdd37c1af373511" providerId="LiveId" clId="{EF722B8C-8A90-4D4E-A943-0A95D959BDB4}" dt="2018-07-31T14:50:45.739" v="6" actId="20577"/>
          <ac:spMkLst>
            <pc:docMk/>
            <pc:sldMk cId="402746346" sldId="307"/>
            <ac:spMk id="3" creationId="{EAC98787-9AE0-46CA-9DC7-472D0018ED36}"/>
          </ac:spMkLst>
        </pc:spChg>
      </pc:sldChg>
      <pc:sldChg chg="delSp modSp">
        <pc:chgData name="Dustin Ryan" userId="cbdd37c1af373511" providerId="LiveId" clId="{EF722B8C-8A90-4D4E-A943-0A95D959BDB4}" dt="2018-07-31T14:49:24.689" v="3" actId="478"/>
        <pc:sldMkLst>
          <pc:docMk/>
          <pc:sldMk cId="2408545399" sldId="309"/>
        </pc:sldMkLst>
        <pc:spChg chg="del">
          <ac:chgData name="Dustin Ryan" userId="cbdd37c1af373511" providerId="LiveId" clId="{EF722B8C-8A90-4D4E-A943-0A95D959BDB4}" dt="2018-07-31T14:49:24.689" v="3" actId="478"/>
          <ac:spMkLst>
            <pc:docMk/>
            <pc:sldMk cId="2408545399" sldId="309"/>
            <ac:spMk id="3" creationId="{0E815E6C-2CDF-4DA8-83C8-7E000220B9E7}"/>
          </ac:spMkLst>
        </pc:spChg>
        <pc:picChg chg="mod">
          <ac:chgData name="Dustin Ryan" userId="cbdd37c1af373511" providerId="LiveId" clId="{EF722B8C-8A90-4D4E-A943-0A95D959BDB4}" dt="2018-07-31T14:49:23.138" v="2" actId="1076"/>
          <ac:picMkLst>
            <pc:docMk/>
            <pc:sldMk cId="2408545399" sldId="309"/>
            <ac:picMk id="6" creationId="{767CEB5E-FFA5-4D20-982B-6A221392737E}"/>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54AA4B-A247-45D4-B5FD-33E74D52424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58C1168A-563E-42CB-BE80-EB4CCE35A456}">
      <dgm:prSet/>
      <dgm:spPr/>
      <dgm:t>
        <a:bodyPr/>
        <a:lstStyle/>
        <a:p>
          <a:pPr>
            <a:defRPr cap="all"/>
          </a:pPr>
          <a:r>
            <a:rPr lang="en-US" baseline="0"/>
            <a:t>Provide overview of the ecosystem</a:t>
          </a:r>
          <a:endParaRPr lang="en-US"/>
        </a:p>
      </dgm:t>
    </dgm:pt>
    <dgm:pt modelId="{68793EDD-B1B1-4F25-A06D-196391545B7E}" type="parTrans" cxnId="{7D488875-5749-43BA-A35C-6C67EAD990DE}">
      <dgm:prSet/>
      <dgm:spPr/>
      <dgm:t>
        <a:bodyPr/>
        <a:lstStyle/>
        <a:p>
          <a:endParaRPr lang="en-US"/>
        </a:p>
      </dgm:t>
    </dgm:pt>
    <dgm:pt modelId="{59B78553-05BD-41EC-B69D-9EBE0CA93464}" type="sibTrans" cxnId="{7D488875-5749-43BA-A35C-6C67EAD990DE}">
      <dgm:prSet/>
      <dgm:spPr/>
      <dgm:t>
        <a:bodyPr/>
        <a:lstStyle/>
        <a:p>
          <a:endParaRPr lang="en-US"/>
        </a:p>
      </dgm:t>
    </dgm:pt>
    <dgm:pt modelId="{5436EFCE-8BED-4EC2-9815-1C11B96F29B9}">
      <dgm:prSet/>
      <dgm:spPr/>
      <dgm:t>
        <a:bodyPr/>
        <a:lstStyle/>
        <a:p>
          <a:pPr>
            <a:defRPr cap="all"/>
          </a:pPr>
          <a:r>
            <a:rPr lang="en-US" baseline="0"/>
            <a:t>Eliminate confusion</a:t>
          </a:r>
          <a:endParaRPr lang="en-US"/>
        </a:p>
      </dgm:t>
    </dgm:pt>
    <dgm:pt modelId="{B8415B71-94E8-4E8B-91A9-2F4249EECA46}" type="parTrans" cxnId="{D2B56003-02AD-4163-9EA8-AA7BEE6D1658}">
      <dgm:prSet/>
      <dgm:spPr/>
      <dgm:t>
        <a:bodyPr/>
        <a:lstStyle/>
        <a:p>
          <a:endParaRPr lang="en-US"/>
        </a:p>
      </dgm:t>
    </dgm:pt>
    <dgm:pt modelId="{4C4166AF-D556-4FEB-A63D-12C86C76C9B6}" type="sibTrans" cxnId="{D2B56003-02AD-4163-9EA8-AA7BEE6D1658}">
      <dgm:prSet/>
      <dgm:spPr/>
      <dgm:t>
        <a:bodyPr/>
        <a:lstStyle/>
        <a:p>
          <a:endParaRPr lang="en-US"/>
        </a:p>
      </dgm:t>
    </dgm:pt>
    <dgm:pt modelId="{D412D12D-9844-47D0-8886-55001668BFE9}">
      <dgm:prSet/>
      <dgm:spPr/>
      <dgm:t>
        <a:bodyPr/>
        <a:lstStyle/>
        <a:p>
          <a:pPr>
            <a:defRPr cap="all"/>
          </a:pPr>
          <a:r>
            <a:rPr lang="en-US" baseline="0" dirty="0"/>
            <a:t>Provide clarity on when to use what pieces</a:t>
          </a:r>
          <a:endParaRPr lang="en-US" dirty="0"/>
        </a:p>
      </dgm:t>
    </dgm:pt>
    <dgm:pt modelId="{8ECE2E8E-4EEB-4A7D-8112-C1C274E515BB}" type="parTrans" cxnId="{A0817319-3882-44C1-BD3B-B38DBA908F0A}">
      <dgm:prSet/>
      <dgm:spPr/>
      <dgm:t>
        <a:bodyPr/>
        <a:lstStyle/>
        <a:p>
          <a:endParaRPr lang="en-US"/>
        </a:p>
      </dgm:t>
    </dgm:pt>
    <dgm:pt modelId="{D134B245-1EAC-4FF2-A033-ECCCDEE23B89}" type="sibTrans" cxnId="{A0817319-3882-44C1-BD3B-B38DBA908F0A}">
      <dgm:prSet/>
      <dgm:spPr/>
      <dgm:t>
        <a:bodyPr/>
        <a:lstStyle/>
        <a:p>
          <a:endParaRPr lang="en-US"/>
        </a:p>
      </dgm:t>
    </dgm:pt>
    <dgm:pt modelId="{83AD56AA-6239-477E-9F35-8F7C46F0015E}" type="pres">
      <dgm:prSet presAssocID="{CF54AA4B-A247-45D4-B5FD-33E74D52424D}" presName="root" presStyleCnt="0">
        <dgm:presLayoutVars>
          <dgm:dir/>
          <dgm:resizeHandles val="exact"/>
        </dgm:presLayoutVars>
      </dgm:prSet>
      <dgm:spPr/>
    </dgm:pt>
    <dgm:pt modelId="{5BCF3F02-DEB2-4B7C-A43A-4A5B3D93ABB5}" type="pres">
      <dgm:prSet presAssocID="{58C1168A-563E-42CB-BE80-EB4CCE35A456}" presName="compNode" presStyleCnt="0"/>
      <dgm:spPr/>
    </dgm:pt>
    <dgm:pt modelId="{0CFAFEBF-50F3-4163-9C2B-55CC30558AB0}" type="pres">
      <dgm:prSet presAssocID="{58C1168A-563E-42CB-BE80-EB4CCE35A456}" presName="iconBgRect" presStyleLbl="bgShp" presStyleIdx="0" presStyleCnt="3"/>
      <dgm:spPr/>
    </dgm:pt>
    <dgm:pt modelId="{D8F9E201-74ED-473B-9133-1F7C99A59DE6}" type="pres">
      <dgm:prSet presAssocID="{58C1168A-563E-42CB-BE80-EB4CCE35A456}"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a:ext>
      </dgm:extLst>
    </dgm:pt>
    <dgm:pt modelId="{4EF966AE-DBB0-4ABB-83CA-4BA362890866}" type="pres">
      <dgm:prSet presAssocID="{58C1168A-563E-42CB-BE80-EB4CCE35A456}" presName="spaceRect" presStyleCnt="0"/>
      <dgm:spPr/>
    </dgm:pt>
    <dgm:pt modelId="{3FE22FE7-6EDB-4296-AA5B-CB4C001DE036}" type="pres">
      <dgm:prSet presAssocID="{58C1168A-563E-42CB-BE80-EB4CCE35A456}" presName="textRect" presStyleLbl="revTx" presStyleIdx="0" presStyleCnt="3">
        <dgm:presLayoutVars>
          <dgm:chMax val="1"/>
          <dgm:chPref val="1"/>
        </dgm:presLayoutVars>
      </dgm:prSet>
      <dgm:spPr/>
    </dgm:pt>
    <dgm:pt modelId="{E8AEFC3A-DB01-4BBD-AD6C-049230944BAE}" type="pres">
      <dgm:prSet presAssocID="{59B78553-05BD-41EC-B69D-9EBE0CA93464}" presName="sibTrans" presStyleCnt="0"/>
      <dgm:spPr/>
    </dgm:pt>
    <dgm:pt modelId="{C63A87BF-DE24-493D-981E-C8EFE167E098}" type="pres">
      <dgm:prSet presAssocID="{5436EFCE-8BED-4EC2-9815-1C11B96F29B9}" presName="compNode" presStyleCnt="0"/>
      <dgm:spPr/>
    </dgm:pt>
    <dgm:pt modelId="{AEC43E5B-2DCA-4092-8B6F-D8FACEA35B3C}" type="pres">
      <dgm:prSet presAssocID="{5436EFCE-8BED-4EC2-9815-1C11B96F29B9}" presName="iconBgRect" presStyleLbl="bgShp" presStyleIdx="1" presStyleCnt="3"/>
      <dgm:spPr/>
    </dgm:pt>
    <dgm:pt modelId="{4B13C897-C1F7-45C4-932C-E4212AF7B150}" type="pres">
      <dgm:prSet presAssocID="{5436EFCE-8BED-4EC2-9815-1C11B96F29B9}"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B18C2ECB-FA70-4310-AAC9-500ECC857718}" type="pres">
      <dgm:prSet presAssocID="{5436EFCE-8BED-4EC2-9815-1C11B96F29B9}" presName="spaceRect" presStyleCnt="0"/>
      <dgm:spPr/>
    </dgm:pt>
    <dgm:pt modelId="{9246AA3A-9C7A-455B-928B-812E21874B5E}" type="pres">
      <dgm:prSet presAssocID="{5436EFCE-8BED-4EC2-9815-1C11B96F29B9}" presName="textRect" presStyleLbl="revTx" presStyleIdx="1" presStyleCnt="3">
        <dgm:presLayoutVars>
          <dgm:chMax val="1"/>
          <dgm:chPref val="1"/>
        </dgm:presLayoutVars>
      </dgm:prSet>
      <dgm:spPr/>
    </dgm:pt>
    <dgm:pt modelId="{8370D9C3-E530-45D9-9F3F-6964FEA8C58D}" type="pres">
      <dgm:prSet presAssocID="{4C4166AF-D556-4FEB-A63D-12C86C76C9B6}" presName="sibTrans" presStyleCnt="0"/>
      <dgm:spPr/>
    </dgm:pt>
    <dgm:pt modelId="{68F71AE3-ADBE-4BED-B553-358A967ABE96}" type="pres">
      <dgm:prSet presAssocID="{D412D12D-9844-47D0-8886-55001668BFE9}" presName="compNode" presStyleCnt="0"/>
      <dgm:spPr/>
    </dgm:pt>
    <dgm:pt modelId="{E6116C9D-8C47-4F0C-82FB-6AC279F7E04C}" type="pres">
      <dgm:prSet presAssocID="{D412D12D-9844-47D0-8886-55001668BFE9}" presName="iconBgRect" presStyleLbl="bgShp" presStyleIdx="2" presStyleCnt="3"/>
      <dgm:spPr/>
    </dgm:pt>
    <dgm:pt modelId="{7AF1C6A1-EFD5-41D5-A181-8C528CE31A87}" type="pres">
      <dgm:prSet presAssocID="{D412D12D-9844-47D0-8886-55001668BFE9}"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gnifying glass"/>
        </a:ext>
      </dgm:extLst>
    </dgm:pt>
    <dgm:pt modelId="{53FE5C03-A7E6-4F81-860F-A9F644BEE6EA}" type="pres">
      <dgm:prSet presAssocID="{D412D12D-9844-47D0-8886-55001668BFE9}" presName="spaceRect" presStyleCnt="0"/>
      <dgm:spPr/>
    </dgm:pt>
    <dgm:pt modelId="{36E8C0BE-B11F-412C-BA9E-44D2D6B8CFB1}" type="pres">
      <dgm:prSet presAssocID="{D412D12D-9844-47D0-8886-55001668BFE9}" presName="textRect" presStyleLbl="revTx" presStyleIdx="2" presStyleCnt="3">
        <dgm:presLayoutVars>
          <dgm:chMax val="1"/>
          <dgm:chPref val="1"/>
        </dgm:presLayoutVars>
      </dgm:prSet>
      <dgm:spPr/>
    </dgm:pt>
  </dgm:ptLst>
  <dgm:cxnLst>
    <dgm:cxn modelId="{D2B56003-02AD-4163-9EA8-AA7BEE6D1658}" srcId="{CF54AA4B-A247-45D4-B5FD-33E74D52424D}" destId="{5436EFCE-8BED-4EC2-9815-1C11B96F29B9}" srcOrd="1" destOrd="0" parTransId="{B8415B71-94E8-4E8B-91A9-2F4249EECA46}" sibTransId="{4C4166AF-D556-4FEB-A63D-12C86C76C9B6}"/>
    <dgm:cxn modelId="{A0817319-3882-44C1-BD3B-B38DBA908F0A}" srcId="{CF54AA4B-A247-45D4-B5FD-33E74D52424D}" destId="{D412D12D-9844-47D0-8886-55001668BFE9}" srcOrd="2" destOrd="0" parTransId="{8ECE2E8E-4EEB-4A7D-8112-C1C274E515BB}" sibTransId="{D134B245-1EAC-4FF2-A033-ECCCDEE23B89}"/>
    <dgm:cxn modelId="{845A1838-F6A7-4340-A6F0-B70EC8249D04}" type="presOf" srcId="{CF54AA4B-A247-45D4-B5FD-33E74D52424D}" destId="{83AD56AA-6239-477E-9F35-8F7C46F0015E}" srcOrd="0" destOrd="0" presId="urn:microsoft.com/office/officeart/2018/5/layout/IconCircleLabelList"/>
    <dgm:cxn modelId="{7D488875-5749-43BA-A35C-6C67EAD990DE}" srcId="{CF54AA4B-A247-45D4-B5FD-33E74D52424D}" destId="{58C1168A-563E-42CB-BE80-EB4CCE35A456}" srcOrd="0" destOrd="0" parTransId="{68793EDD-B1B1-4F25-A06D-196391545B7E}" sibTransId="{59B78553-05BD-41EC-B69D-9EBE0CA93464}"/>
    <dgm:cxn modelId="{ED7C5089-E1FA-4412-A9F0-354F8F1F3CB5}" type="presOf" srcId="{5436EFCE-8BED-4EC2-9815-1C11B96F29B9}" destId="{9246AA3A-9C7A-455B-928B-812E21874B5E}" srcOrd="0" destOrd="0" presId="urn:microsoft.com/office/officeart/2018/5/layout/IconCircleLabelList"/>
    <dgm:cxn modelId="{00DEAF8A-0703-49B1-8153-5878EE28CE37}" type="presOf" srcId="{58C1168A-563E-42CB-BE80-EB4CCE35A456}" destId="{3FE22FE7-6EDB-4296-AA5B-CB4C001DE036}" srcOrd="0" destOrd="0" presId="urn:microsoft.com/office/officeart/2018/5/layout/IconCircleLabelList"/>
    <dgm:cxn modelId="{9CE132F8-4880-456E-8520-7E955CA8C5F4}" type="presOf" srcId="{D412D12D-9844-47D0-8886-55001668BFE9}" destId="{36E8C0BE-B11F-412C-BA9E-44D2D6B8CFB1}" srcOrd="0" destOrd="0" presId="urn:microsoft.com/office/officeart/2018/5/layout/IconCircleLabelList"/>
    <dgm:cxn modelId="{0D6A14A2-1E51-4D37-B84B-A7CE09C9B300}" type="presParOf" srcId="{83AD56AA-6239-477E-9F35-8F7C46F0015E}" destId="{5BCF3F02-DEB2-4B7C-A43A-4A5B3D93ABB5}" srcOrd="0" destOrd="0" presId="urn:microsoft.com/office/officeart/2018/5/layout/IconCircleLabelList"/>
    <dgm:cxn modelId="{12BE3B9A-676B-434A-8B9E-C54226932010}" type="presParOf" srcId="{5BCF3F02-DEB2-4B7C-A43A-4A5B3D93ABB5}" destId="{0CFAFEBF-50F3-4163-9C2B-55CC30558AB0}" srcOrd="0" destOrd="0" presId="urn:microsoft.com/office/officeart/2018/5/layout/IconCircleLabelList"/>
    <dgm:cxn modelId="{27A45E9E-0166-433B-8E93-F5AAB68F4FF2}" type="presParOf" srcId="{5BCF3F02-DEB2-4B7C-A43A-4A5B3D93ABB5}" destId="{D8F9E201-74ED-473B-9133-1F7C99A59DE6}" srcOrd="1" destOrd="0" presId="urn:microsoft.com/office/officeart/2018/5/layout/IconCircleLabelList"/>
    <dgm:cxn modelId="{385471ED-90B9-4A9C-9796-5DC68419F231}" type="presParOf" srcId="{5BCF3F02-DEB2-4B7C-A43A-4A5B3D93ABB5}" destId="{4EF966AE-DBB0-4ABB-83CA-4BA362890866}" srcOrd="2" destOrd="0" presId="urn:microsoft.com/office/officeart/2018/5/layout/IconCircleLabelList"/>
    <dgm:cxn modelId="{9445829A-6FC4-497C-AE0E-16E99F3B6DB4}" type="presParOf" srcId="{5BCF3F02-DEB2-4B7C-A43A-4A5B3D93ABB5}" destId="{3FE22FE7-6EDB-4296-AA5B-CB4C001DE036}" srcOrd="3" destOrd="0" presId="urn:microsoft.com/office/officeart/2018/5/layout/IconCircleLabelList"/>
    <dgm:cxn modelId="{79713830-8794-4EB0-ADA8-E72BCA5D71E3}" type="presParOf" srcId="{83AD56AA-6239-477E-9F35-8F7C46F0015E}" destId="{E8AEFC3A-DB01-4BBD-AD6C-049230944BAE}" srcOrd="1" destOrd="0" presId="urn:microsoft.com/office/officeart/2018/5/layout/IconCircleLabelList"/>
    <dgm:cxn modelId="{69B29FF2-F8B1-42EC-A593-DA7199E6FC15}" type="presParOf" srcId="{83AD56AA-6239-477E-9F35-8F7C46F0015E}" destId="{C63A87BF-DE24-493D-981E-C8EFE167E098}" srcOrd="2" destOrd="0" presId="urn:microsoft.com/office/officeart/2018/5/layout/IconCircleLabelList"/>
    <dgm:cxn modelId="{FFEBE5F0-C3CE-418D-AF20-1BEC503082C3}" type="presParOf" srcId="{C63A87BF-DE24-493D-981E-C8EFE167E098}" destId="{AEC43E5B-2DCA-4092-8B6F-D8FACEA35B3C}" srcOrd="0" destOrd="0" presId="urn:microsoft.com/office/officeart/2018/5/layout/IconCircleLabelList"/>
    <dgm:cxn modelId="{8C4286D4-A8A4-4F66-8EE7-6CB6F2148E17}" type="presParOf" srcId="{C63A87BF-DE24-493D-981E-C8EFE167E098}" destId="{4B13C897-C1F7-45C4-932C-E4212AF7B150}" srcOrd="1" destOrd="0" presId="urn:microsoft.com/office/officeart/2018/5/layout/IconCircleLabelList"/>
    <dgm:cxn modelId="{5C221B0A-B749-4B2C-B467-0267804D0851}" type="presParOf" srcId="{C63A87BF-DE24-493D-981E-C8EFE167E098}" destId="{B18C2ECB-FA70-4310-AAC9-500ECC857718}" srcOrd="2" destOrd="0" presId="urn:microsoft.com/office/officeart/2018/5/layout/IconCircleLabelList"/>
    <dgm:cxn modelId="{666097D5-554C-4AD2-9075-4E8766E6AE74}" type="presParOf" srcId="{C63A87BF-DE24-493D-981E-C8EFE167E098}" destId="{9246AA3A-9C7A-455B-928B-812E21874B5E}" srcOrd="3" destOrd="0" presId="urn:microsoft.com/office/officeart/2018/5/layout/IconCircleLabelList"/>
    <dgm:cxn modelId="{8CE13AC6-60BE-42DB-90E1-468651F6F30B}" type="presParOf" srcId="{83AD56AA-6239-477E-9F35-8F7C46F0015E}" destId="{8370D9C3-E530-45D9-9F3F-6964FEA8C58D}" srcOrd="3" destOrd="0" presId="urn:microsoft.com/office/officeart/2018/5/layout/IconCircleLabelList"/>
    <dgm:cxn modelId="{9EF16EBE-DD64-48A4-8B7B-6B10071CE329}" type="presParOf" srcId="{83AD56AA-6239-477E-9F35-8F7C46F0015E}" destId="{68F71AE3-ADBE-4BED-B553-358A967ABE96}" srcOrd="4" destOrd="0" presId="urn:microsoft.com/office/officeart/2018/5/layout/IconCircleLabelList"/>
    <dgm:cxn modelId="{FCD151F2-66FA-43F2-AB0E-26F0D92120CF}" type="presParOf" srcId="{68F71AE3-ADBE-4BED-B553-358A967ABE96}" destId="{E6116C9D-8C47-4F0C-82FB-6AC279F7E04C}" srcOrd="0" destOrd="0" presId="urn:microsoft.com/office/officeart/2018/5/layout/IconCircleLabelList"/>
    <dgm:cxn modelId="{BE03AB07-710E-4A34-BC3D-ED5B3ACC9334}" type="presParOf" srcId="{68F71AE3-ADBE-4BED-B553-358A967ABE96}" destId="{7AF1C6A1-EFD5-41D5-A181-8C528CE31A87}" srcOrd="1" destOrd="0" presId="urn:microsoft.com/office/officeart/2018/5/layout/IconCircleLabelList"/>
    <dgm:cxn modelId="{550EFCFA-D998-4806-A7C0-5683D52D5DC7}" type="presParOf" srcId="{68F71AE3-ADBE-4BED-B553-358A967ABE96}" destId="{53FE5C03-A7E6-4F81-860F-A9F644BEE6EA}" srcOrd="2" destOrd="0" presId="urn:microsoft.com/office/officeart/2018/5/layout/IconCircleLabelList"/>
    <dgm:cxn modelId="{F12B4BC8-B2BC-4E77-B81C-C81817C11FDB}" type="presParOf" srcId="{68F71AE3-ADBE-4BED-B553-358A967ABE96}" destId="{36E8C0BE-B11F-412C-BA9E-44D2D6B8CFB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C45318-ED66-4C6C-9F4B-6012E1D6A9A2}" type="doc">
      <dgm:prSet loTypeId="urn:microsoft.com/office/officeart/2005/8/layout/hProcess7" loCatId="list" qsTypeId="urn:microsoft.com/office/officeart/2005/8/quickstyle/simple2" qsCatId="simple" csTypeId="urn:microsoft.com/office/officeart/2005/8/colors/accent2_3" csCatId="accent2" phldr="1"/>
      <dgm:spPr/>
      <dgm:t>
        <a:bodyPr/>
        <a:lstStyle/>
        <a:p>
          <a:endParaRPr lang="en-US"/>
        </a:p>
      </dgm:t>
    </dgm:pt>
    <dgm:pt modelId="{E2D518A1-FB9A-4846-8DC9-D16615642B17}">
      <dgm:prSet phldrT="[Text]"/>
      <dgm:spPr>
        <a:solidFill>
          <a:srgbClr val="FFB900"/>
        </a:solidFill>
      </dgm:spPr>
      <dgm:t>
        <a:bodyPr anchor="ctr"/>
        <a:lstStyle/>
        <a:p>
          <a:endParaRPr lang="en-US"/>
        </a:p>
      </dgm:t>
    </dgm:pt>
    <dgm:pt modelId="{1AD8ADC0-CB53-48F1-B426-FBF214806FAF}" type="parTrans" cxnId="{F7D4D81E-396A-4428-AC77-018B77B0FFD1}">
      <dgm:prSet/>
      <dgm:spPr/>
      <dgm:t>
        <a:bodyPr/>
        <a:lstStyle/>
        <a:p>
          <a:endParaRPr lang="en-US"/>
        </a:p>
      </dgm:t>
    </dgm:pt>
    <dgm:pt modelId="{E59FCEA5-9044-4341-9057-41F838E16E5B}" type="sibTrans" cxnId="{F7D4D81E-396A-4428-AC77-018B77B0FFD1}">
      <dgm:prSet/>
      <dgm:spPr/>
      <dgm:t>
        <a:bodyPr/>
        <a:lstStyle/>
        <a:p>
          <a:endParaRPr lang="en-US"/>
        </a:p>
      </dgm:t>
    </dgm:pt>
    <dgm:pt modelId="{27ED2F8F-C1D1-4EBE-A547-0255D7A78087}">
      <dgm:prSet phldrT="[Text]"/>
      <dgm:spPr/>
      <dgm:t>
        <a:bodyPr anchor="ctr"/>
        <a:lstStyle/>
        <a:p>
          <a:r>
            <a:rPr lang="en-US" b="1">
              <a:latin typeface="+mn-lt"/>
            </a:rPr>
            <a:t>Data Sources</a:t>
          </a:r>
        </a:p>
      </dgm:t>
    </dgm:pt>
    <dgm:pt modelId="{EE5277FE-B233-4AC9-AF3E-CE16BDFF02FD}" type="parTrans" cxnId="{AC76AC16-28D4-4307-B18F-2B679095CBBC}">
      <dgm:prSet/>
      <dgm:spPr/>
      <dgm:t>
        <a:bodyPr/>
        <a:lstStyle/>
        <a:p>
          <a:endParaRPr lang="en-US"/>
        </a:p>
      </dgm:t>
    </dgm:pt>
    <dgm:pt modelId="{852FFA9B-ADD0-42AA-850A-37D7DDD88993}" type="sibTrans" cxnId="{AC76AC16-28D4-4307-B18F-2B679095CBBC}">
      <dgm:prSet/>
      <dgm:spPr/>
      <dgm:t>
        <a:bodyPr/>
        <a:lstStyle/>
        <a:p>
          <a:endParaRPr lang="en-US"/>
        </a:p>
      </dgm:t>
    </dgm:pt>
    <dgm:pt modelId="{9966886C-9FBB-496F-B447-BD7236DA470A}">
      <dgm:prSet phldrT="[Text]"/>
      <dgm:spPr/>
      <dgm:t>
        <a:bodyPr anchor="ctr"/>
        <a:lstStyle/>
        <a:p>
          <a:pPr algn="l"/>
          <a:r>
            <a:rPr lang="en-US" b="1">
              <a:latin typeface="+mn-lt"/>
            </a:rPr>
            <a:t>Reports</a:t>
          </a:r>
        </a:p>
      </dgm:t>
    </dgm:pt>
    <dgm:pt modelId="{4483F940-E9CD-4770-BF15-0A992785DA29}" type="parTrans" cxnId="{F1FCC837-B83A-49D1-BFC4-20571C32B515}">
      <dgm:prSet/>
      <dgm:spPr/>
      <dgm:t>
        <a:bodyPr/>
        <a:lstStyle/>
        <a:p>
          <a:endParaRPr lang="en-US"/>
        </a:p>
      </dgm:t>
    </dgm:pt>
    <dgm:pt modelId="{B342B9E7-4F20-4402-84C4-E680AD4739B1}" type="sibTrans" cxnId="{F1FCC837-B83A-49D1-BFC4-20571C32B515}">
      <dgm:prSet/>
      <dgm:spPr/>
      <dgm:t>
        <a:bodyPr/>
        <a:lstStyle/>
        <a:p>
          <a:endParaRPr lang="en-US"/>
        </a:p>
      </dgm:t>
    </dgm:pt>
    <dgm:pt modelId="{1BA56055-C192-412A-8D16-F00668ACCE6A}">
      <dgm:prSet phldrT="[Text]"/>
      <dgm:spPr/>
      <dgm:t>
        <a:bodyPr anchor="ctr"/>
        <a:lstStyle/>
        <a:p>
          <a:pPr algn="l"/>
          <a:r>
            <a:rPr lang="en-US" b="1">
              <a:latin typeface="+mn-lt"/>
            </a:rPr>
            <a:t>Dashboards</a:t>
          </a:r>
        </a:p>
      </dgm:t>
    </dgm:pt>
    <dgm:pt modelId="{D2C9C347-FC7C-4E87-AE23-636522E1A18F}" type="parTrans" cxnId="{7FF95517-2C15-4660-93F0-3D48E955F0DA}">
      <dgm:prSet/>
      <dgm:spPr/>
      <dgm:t>
        <a:bodyPr/>
        <a:lstStyle/>
        <a:p>
          <a:endParaRPr lang="en-US"/>
        </a:p>
      </dgm:t>
    </dgm:pt>
    <dgm:pt modelId="{3A5E9613-0EE1-4BBA-A329-7C5253EA3F3F}" type="sibTrans" cxnId="{7FF95517-2C15-4660-93F0-3D48E955F0DA}">
      <dgm:prSet/>
      <dgm:spPr/>
      <dgm:t>
        <a:bodyPr/>
        <a:lstStyle/>
        <a:p>
          <a:endParaRPr lang="en-US"/>
        </a:p>
      </dgm:t>
    </dgm:pt>
    <dgm:pt modelId="{61AC3B3A-4D99-4149-9578-81E797CA755F}">
      <dgm:prSet phldrT="[Text]"/>
      <dgm:spPr>
        <a:solidFill>
          <a:srgbClr val="FFB900"/>
        </a:solidFill>
      </dgm:spPr>
      <dgm:t>
        <a:bodyPr anchor="ctr"/>
        <a:lstStyle/>
        <a:p>
          <a:endParaRPr lang="en-US"/>
        </a:p>
      </dgm:t>
    </dgm:pt>
    <dgm:pt modelId="{12E05639-9758-4DE0-9838-563A2BCAD3E9}" type="parTrans" cxnId="{CE86A336-5C53-4214-A91F-EE1CAF478C13}">
      <dgm:prSet/>
      <dgm:spPr/>
      <dgm:t>
        <a:bodyPr/>
        <a:lstStyle/>
        <a:p>
          <a:endParaRPr lang="en-US"/>
        </a:p>
      </dgm:t>
    </dgm:pt>
    <dgm:pt modelId="{5DB441FA-D5FD-43BC-98B9-4E775E0606B3}" type="sibTrans" cxnId="{CE86A336-5C53-4214-A91F-EE1CAF478C13}">
      <dgm:prSet/>
      <dgm:spPr/>
      <dgm:t>
        <a:bodyPr/>
        <a:lstStyle/>
        <a:p>
          <a:endParaRPr lang="en-US"/>
        </a:p>
      </dgm:t>
    </dgm:pt>
    <dgm:pt modelId="{7F22FD8C-2BAD-462D-B4CD-E9D43BC12F97}">
      <dgm:prSet phldrT="[Text]"/>
      <dgm:spPr>
        <a:solidFill>
          <a:srgbClr val="FFB900"/>
        </a:solidFill>
      </dgm:spPr>
      <dgm:t>
        <a:bodyPr anchor="ctr"/>
        <a:lstStyle/>
        <a:p>
          <a:endParaRPr lang="en-US"/>
        </a:p>
      </dgm:t>
    </dgm:pt>
    <dgm:pt modelId="{E9F59D29-6005-4306-B7F9-82A8DE48DB44}" type="parTrans" cxnId="{B1973CBE-FFBA-45B8-BA61-B326ABCB73FE}">
      <dgm:prSet/>
      <dgm:spPr/>
      <dgm:t>
        <a:bodyPr/>
        <a:lstStyle/>
        <a:p>
          <a:endParaRPr lang="en-US"/>
        </a:p>
      </dgm:t>
    </dgm:pt>
    <dgm:pt modelId="{D59D18E9-8815-4FF1-8244-F21DBEED01B7}" type="sibTrans" cxnId="{B1973CBE-FFBA-45B8-BA61-B326ABCB73FE}">
      <dgm:prSet/>
      <dgm:spPr/>
      <dgm:t>
        <a:bodyPr/>
        <a:lstStyle/>
        <a:p>
          <a:endParaRPr lang="en-US"/>
        </a:p>
      </dgm:t>
    </dgm:pt>
    <dgm:pt modelId="{FDC4A4F2-1893-4C20-B9BC-ED9EC4C6CD3C}" type="pres">
      <dgm:prSet presAssocID="{7AC45318-ED66-4C6C-9F4B-6012E1D6A9A2}" presName="Name0" presStyleCnt="0">
        <dgm:presLayoutVars>
          <dgm:dir/>
          <dgm:animLvl val="lvl"/>
          <dgm:resizeHandles val="exact"/>
        </dgm:presLayoutVars>
      </dgm:prSet>
      <dgm:spPr/>
    </dgm:pt>
    <dgm:pt modelId="{4A667E59-D910-4DB3-953F-F6F355F6B36D}" type="pres">
      <dgm:prSet presAssocID="{E2D518A1-FB9A-4846-8DC9-D16615642B17}" presName="compositeNode" presStyleCnt="0">
        <dgm:presLayoutVars>
          <dgm:bulletEnabled val="1"/>
        </dgm:presLayoutVars>
      </dgm:prSet>
      <dgm:spPr/>
    </dgm:pt>
    <dgm:pt modelId="{3FF4FFDB-DD94-4D9C-BA6D-E56AAD861F9B}" type="pres">
      <dgm:prSet presAssocID="{E2D518A1-FB9A-4846-8DC9-D16615642B17}" presName="bgRect" presStyleLbl="node1" presStyleIdx="0" presStyleCnt="3"/>
      <dgm:spPr/>
    </dgm:pt>
    <dgm:pt modelId="{50848262-FE53-4FB2-9689-E8563F95DE17}" type="pres">
      <dgm:prSet presAssocID="{E2D518A1-FB9A-4846-8DC9-D16615642B17}" presName="parentNode" presStyleLbl="node1" presStyleIdx="0" presStyleCnt="3">
        <dgm:presLayoutVars>
          <dgm:chMax val="0"/>
          <dgm:bulletEnabled val="1"/>
        </dgm:presLayoutVars>
      </dgm:prSet>
      <dgm:spPr/>
    </dgm:pt>
    <dgm:pt modelId="{E5BA564B-A7BE-41DC-897B-B85E384E9AA9}" type="pres">
      <dgm:prSet presAssocID="{E2D518A1-FB9A-4846-8DC9-D16615642B17}" presName="childNode" presStyleLbl="node1" presStyleIdx="0" presStyleCnt="3">
        <dgm:presLayoutVars>
          <dgm:bulletEnabled val="1"/>
        </dgm:presLayoutVars>
      </dgm:prSet>
      <dgm:spPr/>
    </dgm:pt>
    <dgm:pt modelId="{564505E0-A9FD-4EE7-8B26-86C9ECAF9908}" type="pres">
      <dgm:prSet presAssocID="{E59FCEA5-9044-4341-9057-41F838E16E5B}" presName="hSp" presStyleCnt="0"/>
      <dgm:spPr/>
    </dgm:pt>
    <dgm:pt modelId="{1928358D-28C8-41DD-A4F0-18FFFAF38AE5}" type="pres">
      <dgm:prSet presAssocID="{E59FCEA5-9044-4341-9057-41F838E16E5B}" presName="vProcSp" presStyleCnt="0"/>
      <dgm:spPr/>
    </dgm:pt>
    <dgm:pt modelId="{51F03281-39C9-49A2-946C-8210B4722970}" type="pres">
      <dgm:prSet presAssocID="{E59FCEA5-9044-4341-9057-41F838E16E5B}" presName="vSp1" presStyleCnt="0"/>
      <dgm:spPr/>
    </dgm:pt>
    <dgm:pt modelId="{A63ACDFD-A8C1-4679-96A6-275EC2C7D567}" type="pres">
      <dgm:prSet presAssocID="{E59FCEA5-9044-4341-9057-41F838E16E5B}" presName="simulatedConn" presStyleLbl="solidFgAcc1" presStyleIdx="0" presStyleCnt="2"/>
      <dgm:spPr>
        <a:ln w="28575">
          <a:solidFill>
            <a:schemeClr val="bg1"/>
          </a:solidFill>
        </a:ln>
      </dgm:spPr>
    </dgm:pt>
    <dgm:pt modelId="{863390E5-7F0D-42A0-A262-D785B4386ECC}" type="pres">
      <dgm:prSet presAssocID="{E59FCEA5-9044-4341-9057-41F838E16E5B}" presName="vSp2" presStyleCnt="0"/>
      <dgm:spPr/>
    </dgm:pt>
    <dgm:pt modelId="{46258C1E-C449-4431-9B37-9BE1821B99F6}" type="pres">
      <dgm:prSet presAssocID="{E59FCEA5-9044-4341-9057-41F838E16E5B}" presName="sibTrans" presStyleCnt="0"/>
      <dgm:spPr/>
    </dgm:pt>
    <dgm:pt modelId="{1D26FEB1-7C93-4FD3-8817-80C1BC635520}" type="pres">
      <dgm:prSet presAssocID="{7F22FD8C-2BAD-462D-B4CD-E9D43BC12F97}" presName="compositeNode" presStyleCnt="0">
        <dgm:presLayoutVars>
          <dgm:bulletEnabled val="1"/>
        </dgm:presLayoutVars>
      </dgm:prSet>
      <dgm:spPr/>
    </dgm:pt>
    <dgm:pt modelId="{338ACD30-DD70-4A3A-866A-906D06A06680}" type="pres">
      <dgm:prSet presAssocID="{7F22FD8C-2BAD-462D-B4CD-E9D43BC12F97}" presName="bgRect" presStyleLbl="node1" presStyleIdx="1" presStyleCnt="3"/>
      <dgm:spPr/>
    </dgm:pt>
    <dgm:pt modelId="{89ABB6B1-A05B-426A-81E8-B5018CA5DB40}" type="pres">
      <dgm:prSet presAssocID="{7F22FD8C-2BAD-462D-B4CD-E9D43BC12F97}" presName="parentNode" presStyleLbl="node1" presStyleIdx="1" presStyleCnt="3">
        <dgm:presLayoutVars>
          <dgm:chMax val="0"/>
          <dgm:bulletEnabled val="1"/>
        </dgm:presLayoutVars>
      </dgm:prSet>
      <dgm:spPr/>
    </dgm:pt>
    <dgm:pt modelId="{4794F17A-857E-42F6-8804-F599D4AA7FDF}" type="pres">
      <dgm:prSet presAssocID="{7F22FD8C-2BAD-462D-B4CD-E9D43BC12F97}" presName="childNode" presStyleLbl="node1" presStyleIdx="1" presStyleCnt="3">
        <dgm:presLayoutVars>
          <dgm:bulletEnabled val="1"/>
        </dgm:presLayoutVars>
      </dgm:prSet>
      <dgm:spPr/>
    </dgm:pt>
    <dgm:pt modelId="{0FB374EF-117A-4817-AAFD-883B71795718}" type="pres">
      <dgm:prSet presAssocID="{D59D18E9-8815-4FF1-8244-F21DBEED01B7}" presName="hSp" presStyleCnt="0"/>
      <dgm:spPr/>
    </dgm:pt>
    <dgm:pt modelId="{57F0917F-37D3-4434-AEF2-53B5F14BEA86}" type="pres">
      <dgm:prSet presAssocID="{D59D18E9-8815-4FF1-8244-F21DBEED01B7}" presName="vProcSp" presStyleCnt="0"/>
      <dgm:spPr/>
    </dgm:pt>
    <dgm:pt modelId="{2CFEB57A-8CF4-45EB-9FBE-89385E1040EC}" type="pres">
      <dgm:prSet presAssocID="{D59D18E9-8815-4FF1-8244-F21DBEED01B7}" presName="vSp1" presStyleCnt="0"/>
      <dgm:spPr/>
    </dgm:pt>
    <dgm:pt modelId="{2EF2A687-4F14-48C0-AF7A-EA7B6501E663}" type="pres">
      <dgm:prSet presAssocID="{D59D18E9-8815-4FF1-8244-F21DBEED01B7}" presName="simulatedConn" presStyleLbl="solidFgAcc1" presStyleIdx="1" presStyleCnt="2"/>
      <dgm:spPr>
        <a:ln w="28575">
          <a:solidFill>
            <a:schemeClr val="bg1"/>
          </a:solidFill>
        </a:ln>
      </dgm:spPr>
    </dgm:pt>
    <dgm:pt modelId="{48B34862-547D-4B8B-8A9C-528F30962264}" type="pres">
      <dgm:prSet presAssocID="{D59D18E9-8815-4FF1-8244-F21DBEED01B7}" presName="vSp2" presStyleCnt="0"/>
      <dgm:spPr/>
    </dgm:pt>
    <dgm:pt modelId="{C39B99A0-8C18-4A63-8096-CC2571429137}" type="pres">
      <dgm:prSet presAssocID="{D59D18E9-8815-4FF1-8244-F21DBEED01B7}" presName="sibTrans" presStyleCnt="0"/>
      <dgm:spPr/>
    </dgm:pt>
    <dgm:pt modelId="{0A4C8B94-6F70-4FDB-90B2-A7B58AB5EB19}" type="pres">
      <dgm:prSet presAssocID="{61AC3B3A-4D99-4149-9578-81E797CA755F}" presName="compositeNode" presStyleCnt="0">
        <dgm:presLayoutVars>
          <dgm:bulletEnabled val="1"/>
        </dgm:presLayoutVars>
      </dgm:prSet>
      <dgm:spPr/>
    </dgm:pt>
    <dgm:pt modelId="{463FD1EC-C2FE-48CE-9764-04F320B2DC6F}" type="pres">
      <dgm:prSet presAssocID="{61AC3B3A-4D99-4149-9578-81E797CA755F}" presName="bgRect" presStyleLbl="node1" presStyleIdx="2" presStyleCnt="3"/>
      <dgm:spPr/>
    </dgm:pt>
    <dgm:pt modelId="{F2BDB493-06EC-4977-BEFF-A6595E0974F9}" type="pres">
      <dgm:prSet presAssocID="{61AC3B3A-4D99-4149-9578-81E797CA755F}" presName="parentNode" presStyleLbl="node1" presStyleIdx="2" presStyleCnt="3">
        <dgm:presLayoutVars>
          <dgm:chMax val="0"/>
          <dgm:bulletEnabled val="1"/>
        </dgm:presLayoutVars>
      </dgm:prSet>
      <dgm:spPr/>
    </dgm:pt>
    <dgm:pt modelId="{8FD9C412-A42A-4DE9-BEEF-14EBF8C2F750}" type="pres">
      <dgm:prSet presAssocID="{61AC3B3A-4D99-4149-9578-81E797CA755F}" presName="childNode" presStyleLbl="node1" presStyleIdx="2" presStyleCnt="3">
        <dgm:presLayoutVars>
          <dgm:bulletEnabled val="1"/>
        </dgm:presLayoutVars>
      </dgm:prSet>
      <dgm:spPr/>
    </dgm:pt>
  </dgm:ptLst>
  <dgm:cxnLst>
    <dgm:cxn modelId="{2B96170A-3A53-4117-B6C8-4A0124D2BFC1}" type="presOf" srcId="{9966886C-9FBB-496F-B447-BD7236DA470A}" destId="{4794F17A-857E-42F6-8804-F599D4AA7FDF}" srcOrd="0" destOrd="0" presId="urn:microsoft.com/office/officeart/2005/8/layout/hProcess7"/>
    <dgm:cxn modelId="{AC76AC16-28D4-4307-B18F-2B679095CBBC}" srcId="{E2D518A1-FB9A-4846-8DC9-D16615642B17}" destId="{27ED2F8F-C1D1-4EBE-A547-0255D7A78087}" srcOrd="0" destOrd="0" parTransId="{EE5277FE-B233-4AC9-AF3E-CE16BDFF02FD}" sibTransId="{852FFA9B-ADD0-42AA-850A-37D7DDD88993}"/>
    <dgm:cxn modelId="{7FF95517-2C15-4660-93F0-3D48E955F0DA}" srcId="{61AC3B3A-4D99-4149-9578-81E797CA755F}" destId="{1BA56055-C192-412A-8D16-F00668ACCE6A}" srcOrd="0" destOrd="0" parTransId="{D2C9C347-FC7C-4E87-AE23-636522E1A18F}" sibTransId="{3A5E9613-0EE1-4BBA-A329-7C5253EA3F3F}"/>
    <dgm:cxn modelId="{F7D4D81E-396A-4428-AC77-018B77B0FFD1}" srcId="{7AC45318-ED66-4C6C-9F4B-6012E1D6A9A2}" destId="{E2D518A1-FB9A-4846-8DC9-D16615642B17}" srcOrd="0" destOrd="0" parTransId="{1AD8ADC0-CB53-48F1-B426-FBF214806FAF}" sibTransId="{E59FCEA5-9044-4341-9057-41F838E16E5B}"/>
    <dgm:cxn modelId="{CE86A336-5C53-4214-A91F-EE1CAF478C13}" srcId="{7AC45318-ED66-4C6C-9F4B-6012E1D6A9A2}" destId="{61AC3B3A-4D99-4149-9578-81E797CA755F}" srcOrd="2" destOrd="0" parTransId="{12E05639-9758-4DE0-9838-563A2BCAD3E9}" sibTransId="{5DB441FA-D5FD-43BC-98B9-4E775E0606B3}"/>
    <dgm:cxn modelId="{B5AD7837-95F5-4665-B6D3-5BE39BF8DE3A}" type="presOf" srcId="{27ED2F8F-C1D1-4EBE-A547-0255D7A78087}" destId="{E5BA564B-A7BE-41DC-897B-B85E384E9AA9}" srcOrd="0" destOrd="0" presId="urn:microsoft.com/office/officeart/2005/8/layout/hProcess7"/>
    <dgm:cxn modelId="{F1FCC837-B83A-49D1-BFC4-20571C32B515}" srcId="{7F22FD8C-2BAD-462D-B4CD-E9D43BC12F97}" destId="{9966886C-9FBB-496F-B447-BD7236DA470A}" srcOrd="0" destOrd="0" parTransId="{4483F940-E9CD-4770-BF15-0A992785DA29}" sibTransId="{B342B9E7-4F20-4402-84C4-E680AD4739B1}"/>
    <dgm:cxn modelId="{58C0A25B-039D-4BA4-958C-9745AF277816}" type="presOf" srcId="{61AC3B3A-4D99-4149-9578-81E797CA755F}" destId="{463FD1EC-C2FE-48CE-9764-04F320B2DC6F}" srcOrd="0" destOrd="0" presId="urn:microsoft.com/office/officeart/2005/8/layout/hProcess7"/>
    <dgm:cxn modelId="{B51CC87F-376B-423D-87B4-5607AD83501C}" type="presOf" srcId="{61AC3B3A-4D99-4149-9578-81E797CA755F}" destId="{F2BDB493-06EC-4977-BEFF-A6595E0974F9}" srcOrd="1" destOrd="0" presId="urn:microsoft.com/office/officeart/2005/8/layout/hProcess7"/>
    <dgm:cxn modelId="{49A20689-5510-414B-BCAB-81D2DCE4EDBB}" type="presOf" srcId="{E2D518A1-FB9A-4846-8DC9-D16615642B17}" destId="{3FF4FFDB-DD94-4D9C-BA6D-E56AAD861F9B}" srcOrd="0" destOrd="0" presId="urn:microsoft.com/office/officeart/2005/8/layout/hProcess7"/>
    <dgm:cxn modelId="{A6BD8D8D-8C5D-46F3-B29C-384A966DF747}" type="presOf" srcId="{E2D518A1-FB9A-4846-8DC9-D16615642B17}" destId="{50848262-FE53-4FB2-9689-E8563F95DE17}" srcOrd="1" destOrd="0" presId="urn:microsoft.com/office/officeart/2005/8/layout/hProcess7"/>
    <dgm:cxn modelId="{3A2F48A4-00F2-4D25-A826-D4002F9D8209}" type="presOf" srcId="{1BA56055-C192-412A-8D16-F00668ACCE6A}" destId="{8FD9C412-A42A-4DE9-BEEF-14EBF8C2F750}" srcOrd="0" destOrd="0" presId="urn:microsoft.com/office/officeart/2005/8/layout/hProcess7"/>
    <dgm:cxn modelId="{B1973CBE-FFBA-45B8-BA61-B326ABCB73FE}" srcId="{7AC45318-ED66-4C6C-9F4B-6012E1D6A9A2}" destId="{7F22FD8C-2BAD-462D-B4CD-E9D43BC12F97}" srcOrd="1" destOrd="0" parTransId="{E9F59D29-6005-4306-B7F9-82A8DE48DB44}" sibTransId="{D59D18E9-8815-4FF1-8244-F21DBEED01B7}"/>
    <dgm:cxn modelId="{BEB978BE-AE13-410B-B2A5-AB908CF80AEE}" type="presOf" srcId="{7AC45318-ED66-4C6C-9F4B-6012E1D6A9A2}" destId="{FDC4A4F2-1893-4C20-B9BC-ED9EC4C6CD3C}" srcOrd="0" destOrd="0" presId="urn:microsoft.com/office/officeart/2005/8/layout/hProcess7"/>
    <dgm:cxn modelId="{F7D95EED-2220-4ADB-B096-AB2A3E2F0601}" type="presOf" srcId="{7F22FD8C-2BAD-462D-B4CD-E9D43BC12F97}" destId="{338ACD30-DD70-4A3A-866A-906D06A06680}" srcOrd="0" destOrd="0" presId="urn:microsoft.com/office/officeart/2005/8/layout/hProcess7"/>
    <dgm:cxn modelId="{A1CBBEFC-9AC8-4B91-86B8-52F7A7C0A914}" type="presOf" srcId="{7F22FD8C-2BAD-462D-B4CD-E9D43BC12F97}" destId="{89ABB6B1-A05B-426A-81E8-B5018CA5DB40}" srcOrd="1" destOrd="0" presId="urn:microsoft.com/office/officeart/2005/8/layout/hProcess7"/>
    <dgm:cxn modelId="{19E0AE2D-7526-4BAE-91BB-450FCFAED62B}" type="presParOf" srcId="{FDC4A4F2-1893-4C20-B9BC-ED9EC4C6CD3C}" destId="{4A667E59-D910-4DB3-953F-F6F355F6B36D}" srcOrd="0" destOrd="0" presId="urn:microsoft.com/office/officeart/2005/8/layout/hProcess7"/>
    <dgm:cxn modelId="{E448BD6D-ADB9-4B9E-8FA0-9968B96EA71F}" type="presParOf" srcId="{4A667E59-D910-4DB3-953F-F6F355F6B36D}" destId="{3FF4FFDB-DD94-4D9C-BA6D-E56AAD861F9B}" srcOrd="0" destOrd="0" presId="urn:microsoft.com/office/officeart/2005/8/layout/hProcess7"/>
    <dgm:cxn modelId="{AF9E2AD2-8D2F-4E1A-B8BD-2EF7E230F41A}" type="presParOf" srcId="{4A667E59-D910-4DB3-953F-F6F355F6B36D}" destId="{50848262-FE53-4FB2-9689-E8563F95DE17}" srcOrd="1" destOrd="0" presId="urn:microsoft.com/office/officeart/2005/8/layout/hProcess7"/>
    <dgm:cxn modelId="{484B221F-C1D0-48F2-A971-CE065ED3FDAB}" type="presParOf" srcId="{4A667E59-D910-4DB3-953F-F6F355F6B36D}" destId="{E5BA564B-A7BE-41DC-897B-B85E384E9AA9}" srcOrd="2" destOrd="0" presId="urn:microsoft.com/office/officeart/2005/8/layout/hProcess7"/>
    <dgm:cxn modelId="{794AE260-96B1-4FDA-967E-AE3F56C6035B}" type="presParOf" srcId="{FDC4A4F2-1893-4C20-B9BC-ED9EC4C6CD3C}" destId="{564505E0-A9FD-4EE7-8B26-86C9ECAF9908}" srcOrd="1" destOrd="0" presId="urn:microsoft.com/office/officeart/2005/8/layout/hProcess7"/>
    <dgm:cxn modelId="{AE994069-E646-437C-B801-70B284DA81F2}" type="presParOf" srcId="{FDC4A4F2-1893-4C20-B9BC-ED9EC4C6CD3C}" destId="{1928358D-28C8-41DD-A4F0-18FFFAF38AE5}" srcOrd="2" destOrd="0" presId="urn:microsoft.com/office/officeart/2005/8/layout/hProcess7"/>
    <dgm:cxn modelId="{39587427-88E5-45A2-914D-60ACFE02EFF2}" type="presParOf" srcId="{1928358D-28C8-41DD-A4F0-18FFFAF38AE5}" destId="{51F03281-39C9-49A2-946C-8210B4722970}" srcOrd="0" destOrd="0" presId="urn:microsoft.com/office/officeart/2005/8/layout/hProcess7"/>
    <dgm:cxn modelId="{94092A0B-99E1-480C-BBF2-163301DDDFB9}" type="presParOf" srcId="{1928358D-28C8-41DD-A4F0-18FFFAF38AE5}" destId="{A63ACDFD-A8C1-4679-96A6-275EC2C7D567}" srcOrd="1" destOrd="0" presId="urn:microsoft.com/office/officeart/2005/8/layout/hProcess7"/>
    <dgm:cxn modelId="{291262F2-B1D7-4078-9D4C-2FCA3140642C}" type="presParOf" srcId="{1928358D-28C8-41DD-A4F0-18FFFAF38AE5}" destId="{863390E5-7F0D-42A0-A262-D785B4386ECC}" srcOrd="2" destOrd="0" presId="urn:microsoft.com/office/officeart/2005/8/layout/hProcess7"/>
    <dgm:cxn modelId="{B5C79F4E-8887-485C-BD69-64AA9C887986}" type="presParOf" srcId="{FDC4A4F2-1893-4C20-B9BC-ED9EC4C6CD3C}" destId="{46258C1E-C449-4431-9B37-9BE1821B99F6}" srcOrd="3" destOrd="0" presId="urn:microsoft.com/office/officeart/2005/8/layout/hProcess7"/>
    <dgm:cxn modelId="{CB5741C6-23FA-470F-AF6D-4111DBDA79A4}" type="presParOf" srcId="{FDC4A4F2-1893-4C20-B9BC-ED9EC4C6CD3C}" destId="{1D26FEB1-7C93-4FD3-8817-80C1BC635520}" srcOrd="4" destOrd="0" presId="urn:microsoft.com/office/officeart/2005/8/layout/hProcess7"/>
    <dgm:cxn modelId="{3CD8AEB0-501F-4838-88DF-C50CCFEEB353}" type="presParOf" srcId="{1D26FEB1-7C93-4FD3-8817-80C1BC635520}" destId="{338ACD30-DD70-4A3A-866A-906D06A06680}" srcOrd="0" destOrd="0" presId="urn:microsoft.com/office/officeart/2005/8/layout/hProcess7"/>
    <dgm:cxn modelId="{C5CD2105-6579-4965-9150-8389C4242A70}" type="presParOf" srcId="{1D26FEB1-7C93-4FD3-8817-80C1BC635520}" destId="{89ABB6B1-A05B-426A-81E8-B5018CA5DB40}" srcOrd="1" destOrd="0" presId="urn:microsoft.com/office/officeart/2005/8/layout/hProcess7"/>
    <dgm:cxn modelId="{A452BE7C-18F6-49F4-8E97-BA16F3765F89}" type="presParOf" srcId="{1D26FEB1-7C93-4FD3-8817-80C1BC635520}" destId="{4794F17A-857E-42F6-8804-F599D4AA7FDF}" srcOrd="2" destOrd="0" presId="urn:microsoft.com/office/officeart/2005/8/layout/hProcess7"/>
    <dgm:cxn modelId="{7D93BB39-8142-4014-AEBC-652C8CD21F7B}" type="presParOf" srcId="{FDC4A4F2-1893-4C20-B9BC-ED9EC4C6CD3C}" destId="{0FB374EF-117A-4817-AAFD-883B71795718}" srcOrd="5" destOrd="0" presId="urn:microsoft.com/office/officeart/2005/8/layout/hProcess7"/>
    <dgm:cxn modelId="{C7C2214A-007C-482D-9AC6-D32C40F41706}" type="presParOf" srcId="{FDC4A4F2-1893-4C20-B9BC-ED9EC4C6CD3C}" destId="{57F0917F-37D3-4434-AEF2-53B5F14BEA86}" srcOrd="6" destOrd="0" presId="urn:microsoft.com/office/officeart/2005/8/layout/hProcess7"/>
    <dgm:cxn modelId="{EE4F391E-A019-42F4-81B0-6324C154C103}" type="presParOf" srcId="{57F0917F-37D3-4434-AEF2-53B5F14BEA86}" destId="{2CFEB57A-8CF4-45EB-9FBE-89385E1040EC}" srcOrd="0" destOrd="0" presId="urn:microsoft.com/office/officeart/2005/8/layout/hProcess7"/>
    <dgm:cxn modelId="{760E02D8-D7F2-41FD-B647-A8477D3EBD43}" type="presParOf" srcId="{57F0917F-37D3-4434-AEF2-53B5F14BEA86}" destId="{2EF2A687-4F14-48C0-AF7A-EA7B6501E663}" srcOrd="1" destOrd="0" presId="urn:microsoft.com/office/officeart/2005/8/layout/hProcess7"/>
    <dgm:cxn modelId="{14D8D6DE-CB6D-4BEB-8051-A8865A32D0A2}" type="presParOf" srcId="{57F0917F-37D3-4434-AEF2-53B5F14BEA86}" destId="{48B34862-547D-4B8B-8A9C-528F30962264}" srcOrd="2" destOrd="0" presId="urn:microsoft.com/office/officeart/2005/8/layout/hProcess7"/>
    <dgm:cxn modelId="{280A1BC9-3CE5-42FB-9B3A-374BFCFE1C4A}" type="presParOf" srcId="{FDC4A4F2-1893-4C20-B9BC-ED9EC4C6CD3C}" destId="{C39B99A0-8C18-4A63-8096-CC2571429137}" srcOrd="7" destOrd="0" presId="urn:microsoft.com/office/officeart/2005/8/layout/hProcess7"/>
    <dgm:cxn modelId="{016621CD-A7CB-4E3C-A57C-CF2AE09A245B}" type="presParOf" srcId="{FDC4A4F2-1893-4C20-B9BC-ED9EC4C6CD3C}" destId="{0A4C8B94-6F70-4FDB-90B2-A7B58AB5EB19}" srcOrd="8" destOrd="0" presId="urn:microsoft.com/office/officeart/2005/8/layout/hProcess7"/>
    <dgm:cxn modelId="{89AB6A42-7999-4709-9F3D-3353D4741E6C}" type="presParOf" srcId="{0A4C8B94-6F70-4FDB-90B2-A7B58AB5EB19}" destId="{463FD1EC-C2FE-48CE-9764-04F320B2DC6F}" srcOrd="0" destOrd="0" presId="urn:microsoft.com/office/officeart/2005/8/layout/hProcess7"/>
    <dgm:cxn modelId="{0B5F3210-F579-43B2-976E-D525C32001FE}" type="presParOf" srcId="{0A4C8B94-6F70-4FDB-90B2-A7B58AB5EB19}" destId="{F2BDB493-06EC-4977-BEFF-A6595E0974F9}" srcOrd="1" destOrd="0" presId="urn:microsoft.com/office/officeart/2005/8/layout/hProcess7"/>
    <dgm:cxn modelId="{6DE13EAB-5856-4D77-B346-EC2709301439}" type="presParOf" srcId="{0A4C8B94-6F70-4FDB-90B2-A7B58AB5EB19}" destId="{8FD9C412-A42A-4DE9-BEEF-14EBF8C2F750}"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C45318-ED66-4C6C-9F4B-6012E1D6A9A2}" type="doc">
      <dgm:prSet loTypeId="urn:microsoft.com/office/officeart/2005/8/layout/hProcess7" loCatId="list" qsTypeId="urn:microsoft.com/office/officeart/2005/8/quickstyle/simple2" qsCatId="simple" csTypeId="urn:microsoft.com/office/officeart/2005/8/colors/accent2_3" csCatId="accent2" phldr="1"/>
      <dgm:spPr/>
      <dgm:t>
        <a:bodyPr/>
        <a:lstStyle/>
        <a:p>
          <a:endParaRPr lang="en-US"/>
        </a:p>
      </dgm:t>
    </dgm:pt>
    <dgm:pt modelId="{9966886C-9FBB-496F-B447-BD7236DA470A}">
      <dgm:prSet phldrT="[Text]"/>
      <dgm:spPr>
        <a:ln>
          <a:solidFill>
            <a:schemeClr val="tx1"/>
          </a:solidFill>
        </a:ln>
      </dgm:spPr>
      <dgm:t>
        <a:bodyPr anchor="ctr"/>
        <a:lstStyle/>
        <a:p>
          <a:pPr algn="l"/>
          <a:r>
            <a:rPr lang="en-US" b="1">
              <a:solidFill>
                <a:sysClr val="windowText" lastClr="000000"/>
              </a:solidFill>
              <a:latin typeface="+mn-lt"/>
            </a:rPr>
            <a:t>Reports</a:t>
          </a:r>
        </a:p>
      </dgm:t>
    </dgm:pt>
    <dgm:pt modelId="{4483F940-E9CD-4770-BF15-0A992785DA29}" type="parTrans" cxnId="{F1FCC837-B83A-49D1-BFC4-20571C32B515}">
      <dgm:prSet/>
      <dgm:spPr/>
      <dgm:t>
        <a:bodyPr/>
        <a:lstStyle/>
        <a:p>
          <a:endParaRPr lang="en-US"/>
        </a:p>
      </dgm:t>
    </dgm:pt>
    <dgm:pt modelId="{B342B9E7-4F20-4402-84C4-E680AD4739B1}" type="sibTrans" cxnId="{F1FCC837-B83A-49D1-BFC4-20571C32B515}">
      <dgm:prSet/>
      <dgm:spPr/>
      <dgm:t>
        <a:bodyPr/>
        <a:lstStyle/>
        <a:p>
          <a:endParaRPr lang="en-US"/>
        </a:p>
      </dgm:t>
    </dgm:pt>
    <dgm:pt modelId="{1BA56055-C192-412A-8D16-F00668ACCE6A}">
      <dgm:prSet phldrT="[Text]"/>
      <dgm:spPr/>
      <dgm:t>
        <a:bodyPr anchor="ctr"/>
        <a:lstStyle/>
        <a:p>
          <a:pPr algn="l"/>
          <a:r>
            <a:rPr lang="en-US" b="1">
              <a:solidFill>
                <a:sysClr val="windowText" lastClr="000000"/>
              </a:solidFill>
              <a:latin typeface="+mn-lt"/>
            </a:rPr>
            <a:t>Dashboards</a:t>
          </a:r>
        </a:p>
      </dgm:t>
    </dgm:pt>
    <dgm:pt modelId="{3A5E9613-0EE1-4BBA-A329-7C5253EA3F3F}" type="sibTrans" cxnId="{7FF95517-2C15-4660-93F0-3D48E955F0DA}">
      <dgm:prSet/>
      <dgm:spPr/>
      <dgm:t>
        <a:bodyPr/>
        <a:lstStyle/>
        <a:p>
          <a:endParaRPr lang="en-US"/>
        </a:p>
      </dgm:t>
    </dgm:pt>
    <dgm:pt modelId="{D2C9C347-FC7C-4E87-AE23-636522E1A18F}" type="parTrans" cxnId="{7FF95517-2C15-4660-93F0-3D48E955F0DA}">
      <dgm:prSet/>
      <dgm:spPr/>
      <dgm:t>
        <a:bodyPr/>
        <a:lstStyle/>
        <a:p>
          <a:endParaRPr lang="en-US"/>
        </a:p>
      </dgm:t>
    </dgm:pt>
    <dgm:pt modelId="{7F22FD8C-2BAD-462D-B4CD-E9D43BC12F97}">
      <dgm:prSet phldrT="[Text]"/>
      <dgm:spPr>
        <a:solidFill>
          <a:schemeClr val="bg1"/>
        </a:solidFill>
        <a:ln>
          <a:noFill/>
        </a:ln>
      </dgm:spPr>
      <dgm:t>
        <a:bodyPr anchor="ctr"/>
        <a:lstStyle/>
        <a:p>
          <a:endParaRPr lang="en-US">
            <a:solidFill>
              <a:schemeClr val="accent1"/>
            </a:solidFill>
          </a:endParaRPr>
        </a:p>
      </dgm:t>
    </dgm:pt>
    <dgm:pt modelId="{D59D18E9-8815-4FF1-8244-F21DBEED01B7}" type="sibTrans" cxnId="{B1973CBE-FFBA-45B8-BA61-B326ABCB73FE}">
      <dgm:prSet/>
      <dgm:spPr/>
      <dgm:t>
        <a:bodyPr/>
        <a:lstStyle/>
        <a:p>
          <a:endParaRPr lang="en-US"/>
        </a:p>
      </dgm:t>
    </dgm:pt>
    <dgm:pt modelId="{E9F59D29-6005-4306-B7F9-82A8DE48DB44}" type="parTrans" cxnId="{B1973CBE-FFBA-45B8-BA61-B326ABCB73FE}">
      <dgm:prSet/>
      <dgm:spPr/>
      <dgm:t>
        <a:bodyPr/>
        <a:lstStyle/>
        <a:p>
          <a:endParaRPr lang="en-US"/>
        </a:p>
      </dgm:t>
    </dgm:pt>
    <dgm:pt modelId="{61AC3B3A-4D99-4149-9578-81E797CA755F}">
      <dgm:prSet phldrT="[Text]"/>
      <dgm:spPr>
        <a:solidFill>
          <a:schemeClr val="bg1"/>
        </a:solidFill>
        <a:ln>
          <a:noFill/>
        </a:ln>
      </dgm:spPr>
      <dgm:t>
        <a:bodyPr anchor="ctr"/>
        <a:lstStyle/>
        <a:p>
          <a:endParaRPr lang="en-US">
            <a:solidFill>
              <a:schemeClr val="accent1"/>
            </a:solidFill>
          </a:endParaRPr>
        </a:p>
      </dgm:t>
    </dgm:pt>
    <dgm:pt modelId="{5DB441FA-D5FD-43BC-98B9-4E775E0606B3}" type="sibTrans" cxnId="{CE86A336-5C53-4214-A91F-EE1CAF478C13}">
      <dgm:prSet/>
      <dgm:spPr/>
      <dgm:t>
        <a:bodyPr/>
        <a:lstStyle/>
        <a:p>
          <a:endParaRPr lang="en-US"/>
        </a:p>
      </dgm:t>
    </dgm:pt>
    <dgm:pt modelId="{12E05639-9758-4DE0-9838-563A2BCAD3E9}" type="parTrans" cxnId="{CE86A336-5C53-4214-A91F-EE1CAF478C13}">
      <dgm:prSet/>
      <dgm:spPr/>
      <dgm:t>
        <a:bodyPr/>
        <a:lstStyle/>
        <a:p>
          <a:endParaRPr lang="en-US"/>
        </a:p>
      </dgm:t>
    </dgm:pt>
    <dgm:pt modelId="{FDC4A4F2-1893-4C20-B9BC-ED9EC4C6CD3C}" type="pres">
      <dgm:prSet presAssocID="{7AC45318-ED66-4C6C-9F4B-6012E1D6A9A2}" presName="Name0" presStyleCnt="0">
        <dgm:presLayoutVars>
          <dgm:dir/>
          <dgm:animLvl val="lvl"/>
          <dgm:resizeHandles val="exact"/>
        </dgm:presLayoutVars>
      </dgm:prSet>
      <dgm:spPr/>
    </dgm:pt>
    <dgm:pt modelId="{1D26FEB1-7C93-4FD3-8817-80C1BC635520}" type="pres">
      <dgm:prSet presAssocID="{7F22FD8C-2BAD-462D-B4CD-E9D43BC12F97}" presName="compositeNode" presStyleCnt="0">
        <dgm:presLayoutVars>
          <dgm:bulletEnabled val="1"/>
        </dgm:presLayoutVars>
      </dgm:prSet>
      <dgm:spPr/>
    </dgm:pt>
    <dgm:pt modelId="{338ACD30-DD70-4A3A-866A-906D06A06680}" type="pres">
      <dgm:prSet presAssocID="{7F22FD8C-2BAD-462D-B4CD-E9D43BC12F97}" presName="bgRect" presStyleLbl="node1" presStyleIdx="0" presStyleCnt="2"/>
      <dgm:spPr/>
    </dgm:pt>
    <dgm:pt modelId="{89ABB6B1-A05B-426A-81E8-B5018CA5DB40}" type="pres">
      <dgm:prSet presAssocID="{7F22FD8C-2BAD-462D-B4CD-E9D43BC12F97}" presName="parentNode" presStyleLbl="node1" presStyleIdx="0" presStyleCnt="2">
        <dgm:presLayoutVars>
          <dgm:chMax val="0"/>
          <dgm:bulletEnabled val="1"/>
        </dgm:presLayoutVars>
      </dgm:prSet>
      <dgm:spPr/>
    </dgm:pt>
    <dgm:pt modelId="{4794F17A-857E-42F6-8804-F599D4AA7FDF}" type="pres">
      <dgm:prSet presAssocID="{7F22FD8C-2BAD-462D-B4CD-E9D43BC12F97}" presName="childNode" presStyleLbl="node1" presStyleIdx="0" presStyleCnt="2">
        <dgm:presLayoutVars>
          <dgm:bulletEnabled val="1"/>
        </dgm:presLayoutVars>
      </dgm:prSet>
      <dgm:spPr/>
    </dgm:pt>
    <dgm:pt modelId="{0FB374EF-117A-4817-AAFD-883B71795718}" type="pres">
      <dgm:prSet presAssocID="{D59D18E9-8815-4FF1-8244-F21DBEED01B7}" presName="hSp" presStyleCnt="0"/>
      <dgm:spPr/>
    </dgm:pt>
    <dgm:pt modelId="{57F0917F-37D3-4434-AEF2-53B5F14BEA86}" type="pres">
      <dgm:prSet presAssocID="{D59D18E9-8815-4FF1-8244-F21DBEED01B7}" presName="vProcSp" presStyleCnt="0"/>
      <dgm:spPr/>
    </dgm:pt>
    <dgm:pt modelId="{2CFEB57A-8CF4-45EB-9FBE-89385E1040EC}" type="pres">
      <dgm:prSet presAssocID="{D59D18E9-8815-4FF1-8244-F21DBEED01B7}" presName="vSp1" presStyleCnt="0"/>
      <dgm:spPr/>
    </dgm:pt>
    <dgm:pt modelId="{2EF2A687-4F14-48C0-AF7A-EA7B6501E663}" type="pres">
      <dgm:prSet presAssocID="{D59D18E9-8815-4FF1-8244-F21DBEED01B7}" presName="simulatedConn" presStyleLbl="solidFgAcc1" presStyleIdx="0" presStyleCnt="1" custScaleX="133968" custScaleY="367807" custLinFactNeighborY="-93498"/>
      <dgm:spPr>
        <a:solidFill>
          <a:srgbClr val="FFB900"/>
        </a:solidFill>
        <a:ln w="28575">
          <a:noFill/>
        </a:ln>
      </dgm:spPr>
    </dgm:pt>
    <dgm:pt modelId="{48B34862-547D-4B8B-8A9C-528F30962264}" type="pres">
      <dgm:prSet presAssocID="{D59D18E9-8815-4FF1-8244-F21DBEED01B7}" presName="vSp2" presStyleCnt="0"/>
      <dgm:spPr/>
    </dgm:pt>
    <dgm:pt modelId="{C39B99A0-8C18-4A63-8096-CC2571429137}" type="pres">
      <dgm:prSet presAssocID="{D59D18E9-8815-4FF1-8244-F21DBEED01B7}" presName="sibTrans" presStyleCnt="0"/>
      <dgm:spPr/>
    </dgm:pt>
    <dgm:pt modelId="{0A4C8B94-6F70-4FDB-90B2-A7B58AB5EB19}" type="pres">
      <dgm:prSet presAssocID="{61AC3B3A-4D99-4149-9578-81E797CA755F}" presName="compositeNode" presStyleCnt="0">
        <dgm:presLayoutVars>
          <dgm:bulletEnabled val="1"/>
        </dgm:presLayoutVars>
      </dgm:prSet>
      <dgm:spPr/>
    </dgm:pt>
    <dgm:pt modelId="{463FD1EC-C2FE-48CE-9764-04F320B2DC6F}" type="pres">
      <dgm:prSet presAssocID="{61AC3B3A-4D99-4149-9578-81E797CA755F}" presName="bgRect" presStyleLbl="node1" presStyleIdx="1" presStyleCnt="2"/>
      <dgm:spPr/>
    </dgm:pt>
    <dgm:pt modelId="{F2BDB493-06EC-4977-BEFF-A6595E0974F9}" type="pres">
      <dgm:prSet presAssocID="{61AC3B3A-4D99-4149-9578-81E797CA755F}" presName="parentNode" presStyleLbl="node1" presStyleIdx="1" presStyleCnt="2">
        <dgm:presLayoutVars>
          <dgm:chMax val="0"/>
          <dgm:bulletEnabled val="1"/>
        </dgm:presLayoutVars>
      </dgm:prSet>
      <dgm:spPr/>
    </dgm:pt>
    <dgm:pt modelId="{8FD9C412-A42A-4DE9-BEEF-14EBF8C2F750}" type="pres">
      <dgm:prSet presAssocID="{61AC3B3A-4D99-4149-9578-81E797CA755F}" presName="childNode" presStyleLbl="node1" presStyleIdx="1" presStyleCnt="2">
        <dgm:presLayoutVars>
          <dgm:bulletEnabled val="1"/>
        </dgm:presLayoutVars>
      </dgm:prSet>
      <dgm:spPr/>
    </dgm:pt>
  </dgm:ptLst>
  <dgm:cxnLst>
    <dgm:cxn modelId="{2B96170A-3A53-4117-B6C8-4A0124D2BFC1}" type="presOf" srcId="{9966886C-9FBB-496F-B447-BD7236DA470A}" destId="{4794F17A-857E-42F6-8804-F599D4AA7FDF}" srcOrd="0" destOrd="0" presId="urn:microsoft.com/office/officeart/2005/8/layout/hProcess7"/>
    <dgm:cxn modelId="{7FF95517-2C15-4660-93F0-3D48E955F0DA}" srcId="{61AC3B3A-4D99-4149-9578-81E797CA755F}" destId="{1BA56055-C192-412A-8D16-F00668ACCE6A}" srcOrd="0" destOrd="0" parTransId="{D2C9C347-FC7C-4E87-AE23-636522E1A18F}" sibTransId="{3A5E9613-0EE1-4BBA-A329-7C5253EA3F3F}"/>
    <dgm:cxn modelId="{CE86A336-5C53-4214-A91F-EE1CAF478C13}" srcId="{7AC45318-ED66-4C6C-9F4B-6012E1D6A9A2}" destId="{61AC3B3A-4D99-4149-9578-81E797CA755F}" srcOrd="1" destOrd="0" parTransId="{12E05639-9758-4DE0-9838-563A2BCAD3E9}" sibTransId="{5DB441FA-D5FD-43BC-98B9-4E775E0606B3}"/>
    <dgm:cxn modelId="{F1FCC837-B83A-49D1-BFC4-20571C32B515}" srcId="{7F22FD8C-2BAD-462D-B4CD-E9D43BC12F97}" destId="{9966886C-9FBB-496F-B447-BD7236DA470A}" srcOrd="0" destOrd="0" parTransId="{4483F940-E9CD-4770-BF15-0A992785DA29}" sibTransId="{B342B9E7-4F20-4402-84C4-E680AD4739B1}"/>
    <dgm:cxn modelId="{58C0A25B-039D-4BA4-958C-9745AF277816}" type="presOf" srcId="{61AC3B3A-4D99-4149-9578-81E797CA755F}" destId="{463FD1EC-C2FE-48CE-9764-04F320B2DC6F}" srcOrd="0" destOrd="0" presId="urn:microsoft.com/office/officeart/2005/8/layout/hProcess7"/>
    <dgm:cxn modelId="{B51CC87F-376B-423D-87B4-5607AD83501C}" type="presOf" srcId="{61AC3B3A-4D99-4149-9578-81E797CA755F}" destId="{F2BDB493-06EC-4977-BEFF-A6595E0974F9}" srcOrd="1" destOrd="0" presId="urn:microsoft.com/office/officeart/2005/8/layout/hProcess7"/>
    <dgm:cxn modelId="{3A2F48A4-00F2-4D25-A826-D4002F9D8209}" type="presOf" srcId="{1BA56055-C192-412A-8D16-F00668ACCE6A}" destId="{8FD9C412-A42A-4DE9-BEEF-14EBF8C2F750}" srcOrd="0" destOrd="0" presId="urn:microsoft.com/office/officeart/2005/8/layout/hProcess7"/>
    <dgm:cxn modelId="{B1973CBE-FFBA-45B8-BA61-B326ABCB73FE}" srcId="{7AC45318-ED66-4C6C-9F4B-6012E1D6A9A2}" destId="{7F22FD8C-2BAD-462D-B4CD-E9D43BC12F97}" srcOrd="0" destOrd="0" parTransId="{E9F59D29-6005-4306-B7F9-82A8DE48DB44}" sibTransId="{D59D18E9-8815-4FF1-8244-F21DBEED01B7}"/>
    <dgm:cxn modelId="{BEB978BE-AE13-410B-B2A5-AB908CF80AEE}" type="presOf" srcId="{7AC45318-ED66-4C6C-9F4B-6012E1D6A9A2}" destId="{FDC4A4F2-1893-4C20-B9BC-ED9EC4C6CD3C}" srcOrd="0" destOrd="0" presId="urn:microsoft.com/office/officeart/2005/8/layout/hProcess7"/>
    <dgm:cxn modelId="{F7D95EED-2220-4ADB-B096-AB2A3E2F0601}" type="presOf" srcId="{7F22FD8C-2BAD-462D-B4CD-E9D43BC12F97}" destId="{338ACD30-DD70-4A3A-866A-906D06A06680}" srcOrd="0" destOrd="0" presId="urn:microsoft.com/office/officeart/2005/8/layout/hProcess7"/>
    <dgm:cxn modelId="{A1CBBEFC-9AC8-4B91-86B8-52F7A7C0A914}" type="presOf" srcId="{7F22FD8C-2BAD-462D-B4CD-E9D43BC12F97}" destId="{89ABB6B1-A05B-426A-81E8-B5018CA5DB40}" srcOrd="1" destOrd="0" presId="urn:microsoft.com/office/officeart/2005/8/layout/hProcess7"/>
    <dgm:cxn modelId="{CB5741C6-23FA-470F-AF6D-4111DBDA79A4}" type="presParOf" srcId="{FDC4A4F2-1893-4C20-B9BC-ED9EC4C6CD3C}" destId="{1D26FEB1-7C93-4FD3-8817-80C1BC635520}" srcOrd="0" destOrd="0" presId="urn:microsoft.com/office/officeart/2005/8/layout/hProcess7"/>
    <dgm:cxn modelId="{3CD8AEB0-501F-4838-88DF-C50CCFEEB353}" type="presParOf" srcId="{1D26FEB1-7C93-4FD3-8817-80C1BC635520}" destId="{338ACD30-DD70-4A3A-866A-906D06A06680}" srcOrd="0" destOrd="0" presId="urn:microsoft.com/office/officeart/2005/8/layout/hProcess7"/>
    <dgm:cxn modelId="{C5CD2105-6579-4965-9150-8389C4242A70}" type="presParOf" srcId="{1D26FEB1-7C93-4FD3-8817-80C1BC635520}" destId="{89ABB6B1-A05B-426A-81E8-B5018CA5DB40}" srcOrd="1" destOrd="0" presId="urn:microsoft.com/office/officeart/2005/8/layout/hProcess7"/>
    <dgm:cxn modelId="{A452BE7C-18F6-49F4-8E97-BA16F3765F89}" type="presParOf" srcId="{1D26FEB1-7C93-4FD3-8817-80C1BC635520}" destId="{4794F17A-857E-42F6-8804-F599D4AA7FDF}" srcOrd="2" destOrd="0" presId="urn:microsoft.com/office/officeart/2005/8/layout/hProcess7"/>
    <dgm:cxn modelId="{7D93BB39-8142-4014-AEBC-652C8CD21F7B}" type="presParOf" srcId="{FDC4A4F2-1893-4C20-B9BC-ED9EC4C6CD3C}" destId="{0FB374EF-117A-4817-AAFD-883B71795718}" srcOrd="1" destOrd="0" presId="urn:microsoft.com/office/officeart/2005/8/layout/hProcess7"/>
    <dgm:cxn modelId="{C7C2214A-007C-482D-9AC6-D32C40F41706}" type="presParOf" srcId="{FDC4A4F2-1893-4C20-B9BC-ED9EC4C6CD3C}" destId="{57F0917F-37D3-4434-AEF2-53B5F14BEA86}" srcOrd="2" destOrd="0" presId="urn:microsoft.com/office/officeart/2005/8/layout/hProcess7"/>
    <dgm:cxn modelId="{EE4F391E-A019-42F4-81B0-6324C154C103}" type="presParOf" srcId="{57F0917F-37D3-4434-AEF2-53B5F14BEA86}" destId="{2CFEB57A-8CF4-45EB-9FBE-89385E1040EC}" srcOrd="0" destOrd="0" presId="urn:microsoft.com/office/officeart/2005/8/layout/hProcess7"/>
    <dgm:cxn modelId="{760E02D8-D7F2-41FD-B647-A8477D3EBD43}" type="presParOf" srcId="{57F0917F-37D3-4434-AEF2-53B5F14BEA86}" destId="{2EF2A687-4F14-48C0-AF7A-EA7B6501E663}" srcOrd="1" destOrd="0" presId="urn:microsoft.com/office/officeart/2005/8/layout/hProcess7"/>
    <dgm:cxn modelId="{14D8D6DE-CB6D-4BEB-8051-A8865A32D0A2}" type="presParOf" srcId="{57F0917F-37D3-4434-AEF2-53B5F14BEA86}" destId="{48B34862-547D-4B8B-8A9C-528F30962264}" srcOrd="2" destOrd="0" presId="urn:microsoft.com/office/officeart/2005/8/layout/hProcess7"/>
    <dgm:cxn modelId="{280A1BC9-3CE5-42FB-9B3A-374BFCFE1C4A}" type="presParOf" srcId="{FDC4A4F2-1893-4C20-B9BC-ED9EC4C6CD3C}" destId="{C39B99A0-8C18-4A63-8096-CC2571429137}" srcOrd="3" destOrd="0" presId="urn:microsoft.com/office/officeart/2005/8/layout/hProcess7"/>
    <dgm:cxn modelId="{016621CD-A7CB-4E3C-A57C-CF2AE09A245B}" type="presParOf" srcId="{FDC4A4F2-1893-4C20-B9BC-ED9EC4C6CD3C}" destId="{0A4C8B94-6F70-4FDB-90B2-A7B58AB5EB19}" srcOrd="4" destOrd="0" presId="urn:microsoft.com/office/officeart/2005/8/layout/hProcess7"/>
    <dgm:cxn modelId="{89AB6A42-7999-4709-9F3D-3353D4741E6C}" type="presParOf" srcId="{0A4C8B94-6F70-4FDB-90B2-A7B58AB5EB19}" destId="{463FD1EC-C2FE-48CE-9764-04F320B2DC6F}" srcOrd="0" destOrd="0" presId="urn:microsoft.com/office/officeart/2005/8/layout/hProcess7"/>
    <dgm:cxn modelId="{0B5F3210-F579-43B2-976E-D525C32001FE}" type="presParOf" srcId="{0A4C8B94-6F70-4FDB-90B2-A7B58AB5EB19}" destId="{F2BDB493-06EC-4977-BEFF-A6595E0974F9}" srcOrd="1" destOrd="0" presId="urn:microsoft.com/office/officeart/2005/8/layout/hProcess7"/>
    <dgm:cxn modelId="{6DE13EAB-5856-4D77-B346-EC2709301439}" type="presParOf" srcId="{0A4C8B94-6F70-4FDB-90B2-A7B58AB5EB19}" destId="{8FD9C412-A42A-4DE9-BEEF-14EBF8C2F750}" srcOrd="2" destOrd="0" presId="urn:microsoft.com/office/officeart/2005/8/layout/hProcess7"/>
  </dgm:cxnLst>
  <dgm:bg>
    <a:solidFill>
      <a:srgbClr val="FFB900"/>
    </a:solid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C45318-ED66-4C6C-9F4B-6012E1D6A9A2}" type="doc">
      <dgm:prSet loTypeId="urn:microsoft.com/office/officeart/2005/8/layout/hProcess7" loCatId="list" qsTypeId="urn:microsoft.com/office/officeart/2005/8/quickstyle/simple2" qsCatId="simple" csTypeId="urn:microsoft.com/office/officeart/2005/8/colors/accent2_3" csCatId="accent2" phldr="1"/>
      <dgm:spPr/>
      <dgm:t>
        <a:bodyPr/>
        <a:lstStyle/>
        <a:p>
          <a:endParaRPr lang="en-US"/>
        </a:p>
      </dgm:t>
    </dgm:pt>
    <dgm:pt modelId="{E2D518A1-FB9A-4846-8DC9-D16615642B17}">
      <dgm:prSet phldrT="[Text]"/>
      <dgm:spPr>
        <a:solidFill>
          <a:srgbClr val="FFB900"/>
        </a:solidFill>
      </dgm:spPr>
      <dgm:t>
        <a:bodyPr anchor="ctr"/>
        <a:lstStyle/>
        <a:p>
          <a:endParaRPr lang="en-US"/>
        </a:p>
      </dgm:t>
    </dgm:pt>
    <dgm:pt modelId="{1AD8ADC0-CB53-48F1-B426-FBF214806FAF}" type="parTrans" cxnId="{F7D4D81E-396A-4428-AC77-018B77B0FFD1}">
      <dgm:prSet/>
      <dgm:spPr/>
      <dgm:t>
        <a:bodyPr/>
        <a:lstStyle/>
        <a:p>
          <a:endParaRPr lang="en-US"/>
        </a:p>
      </dgm:t>
    </dgm:pt>
    <dgm:pt modelId="{E59FCEA5-9044-4341-9057-41F838E16E5B}" type="sibTrans" cxnId="{F7D4D81E-396A-4428-AC77-018B77B0FFD1}">
      <dgm:prSet/>
      <dgm:spPr/>
      <dgm:t>
        <a:bodyPr/>
        <a:lstStyle/>
        <a:p>
          <a:endParaRPr lang="en-US"/>
        </a:p>
      </dgm:t>
    </dgm:pt>
    <dgm:pt modelId="{27ED2F8F-C1D1-4EBE-A547-0255D7A78087}">
      <dgm:prSet phldrT="[Text]"/>
      <dgm:spPr/>
      <dgm:t>
        <a:bodyPr anchor="ctr"/>
        <a:lstStyle/>
        <a:p>
          <a:r>
            <a:rPr lang="en-US" b="1">
              <a:latin typeface="+mn-lt"/>
            </a:rPr>
            <a:t>Data Sources</a:t>
          </a:r>
        </a:p>
      </dgm:t>
    </dgm:pt>
    <dgm:pt modelId="{EE5277FE-B233-4AC9-AF3E-CE16BDFF02FD}" type="parTrans" cxnId="{AC76AC16-28D4-4307-B18F-2B679095CBBC}">
      <dgm:prSet/>
      <dgm:spPr/>
      <dgm:t>
        <a:bodyPr/>
        <a:lstStyle/>
        <a:p>
          <a:endParaRPr lang="en-US"/>
        </a:p>
      </dgm:t>
    </dgm:pt>
    <dgm:pt modelId="{852FFA9B-ADD0-42AA-850A-37D7DDD88993}" type="sibTrans" cxnId="{AC76AC16-28D4-4307-B18F-2B679095CBBC}">
      <dgm:prSet/>
      <dgm:spPr/>
      <dgm:t>
        <a:bodyPr/>
        <a:lstStyle/>
        <a:p>
          <a:endParaRPr lang="en-US"/>
        </a:p>
      </dgm:t>
    </dgm:pt>
    <dgm:pt modelId="{9966886C-9FBB-496F-B447-BD7236DA470A}">
      <dgm:prSet phldrT="[Text]"/>
      <dgm:spPr/>
      <dgm:t>
        <a:bodyPr anchor="ctr"/>
        <a:lstStyle/>
        <a:p>
          <a:pPr algn="l"/>
          <a:r>
            <a:rPr lang="en-US" b="1">
              <a:latin typeface="+mn-lt"/>
            </a:rPr>
            <a:t>Reports</a:t>
          </a:r>
        </a:p>
      </dgm:t>
    </dgm:pt>
    <dgm:pt modelId="{4483F940-E9CD-4770-BF15-0A992785DA29}" type="parTrans" cxnId="{F1FCC837-B83A-49D1-BFC4-20571C32B515}">
      <dgm:prSet/>
      <dgm:spPr/>
      <dgm:t>
        <a:bodyPr/>
        <a:lstStyle/>
        <a:p>
          <a:endParaRPr lang="en-US"/>
        </a:p>
      </dgm:t>
    </dgm:pt>
    <dgm:pt modelId="{B342B9E7-4F20-4402-84C4-E680AD4739B1}" type="sibTrans" cxnId="{F1FCC837-B83A-49D1-BFC4-20571C32B515}">
      <dgm:prSet/>
      <dgm:spPr/>
      <dgm:t>
        <a:bodyPr/>
        <a:lstStyle/>
        <a:p>
          <a:endParaRPr lang="en-US"/>
        </a:p>
      </dgm:t>
    </dgm:pt>
    <dgm:pt modelId="{1BA56055-C192-412A-8D16-F00668ACCE6A}">
      <dgm:prSet phldrT="[Text]"/>
      <dgm:spPr/>
      <dgm:t>
        <a:bodyPr anchor="ctr"/>
        <a:lstStyle/>
        <a:p>
          <a:pPr algn="l"/>
          <a:r>
            <a:rPr lang="en-US" b="1">
              <a:latin typeface="+mn-lt"/>
            </a:rPr>
            <a:t>Dashboards</a:t>
          </a:r>
        </a:p>
      </dgm:t>
    </dgm:pt>
    <dgm:pt modelId="{D2C9C347-FC7C-4E87-AE23-636522E1A18F}" type="parTrans" cxnId="{7FF95517-2C15-4660-93F0-3D48E955F0DA}">
      <dgm:prSet/>
      <dgm:spPr/>
      <dgm:t>
        <a:bodyPr/>
        <a:lstStyle/>
        <a:p>
          <a:endParaRPr lang="en-US"/>
        </a:p>
      </dgm:t>
    </dgm:pt>
    <dgm:pt modelId="{3A5E9613-0EE1-4BBA-A329-7C5253EA3F3F}" type="sibTrans" cxnId="{7FF95517-2C15-4660-93F0-3D48E955F0DA}">
      <dgm:prSet/>
      <dgm:spPr/>
      <dgm:t>
        <a:bodyPr/>
        <a:lstStyle/>
        <a:p>
          <a:endParaRPr lang="en-US"/>
        </a:p>
      </dgm:t>
    </dgm:pt>
    <dgm:pt modelId="{61AC3B3A-4D99-4149-9578-81E797CA755F}">
      <dgm:prSet phldrT="[Text]"/>
      <dgm:spPr>
        <a:solidFill>
          <a:srgbClr val="FFB900"/>
        </a:solidFill>
      </dgm:spPr>
      <dgm:t>
        <a:bodyPr anchor="ctr"/>
        <a:lstStyle/>
        <a:p>
          <a:endParaRPr lang="en-US"/>
        </a:p>
      </dgm:t>
    </dgm:pt>
    <dgm:pt modelId="{12E05639-9758-4DE0-9838-563A2BCAD3E9}" type="parTrans" cxnId="{CE86A336-5C53-4214-A91F-EE1CAF478C13}">
      <dgm:prSet/>
      <dgm:spPr/>
      <dgm:t>
        <a:bodyPr/>
        <a:lstStyle/>
        <a:p>
          <a:endParaRPr lang="en-US"/>
        </a:p>
      </dgm:t>
    </dgm:pt>
    <dgm:pt modelId="{5DB441FA-D5FD-43BC-98B9-4E775E0606B3}" type="sibTrans" cxnId="{CE86A336-5C53-4214-A91F-EE1CAF478C13}">
      <dgm:prSet/>
      <dgm:spPr/>
      <dgm:t>
        <a:bodyPr/>
        <a:lstStyle/>
        <a:p>
          <a:endParaRPr lang="en-US"/>
        </a:p>
      </dgm:t>
    </dgm:pt>
    <dgm:pt modelId="{7F22FD8C-2BAD-462D-B4CD-E9D43BC12F97}">
      <dgm:prSet phldrT="[Text]"/>
      <dgm:spPr>
        <a:solidFill>
          <a:srgbClr val="FFB900"/>
        </a:solidFill>
      </dgm:spPr>
      <dgm:t>
        <a:bodyPr anchor="ctr"/>
        <a:lstStyle/>
        <a:p>
          <a:endParaRPr lang="en-US"/>
        </a:p>
      </dgm:t>
    </dgm:pt>
    <dgm:pt modelId="{E9F59D29-6005-4306-B7F9-82A8DE48DB44}" type="parTrans" cxnId="{B1973CBE-FFBA-45B8-BA61-B326ABCB73FE}">
      <dgm:prSet/>
      <dgm:spPr/>
      <dgm:t>
        <a:bodyPr/>
        <a:lstStyle/>
        <a:p>
          <a:endParaRPr lang="en-US"/>
        </a:p>
      </dgm:t>
    </dgm:pt>
    <dgm:pt modelId="{D59D18E9-8815-4FF1-8244-F21DBEED01B7}" type="sibTrans" cxnId="{B1973CBE-FFBA-45B8-BA61-B326ABCB73FE}">
      <dgm:prSet/>
      <dgm:spPr/>
      <dgm:t>
        <a:bodyPr/>
        <a:lstStyle/>
        <a:p>
          <a:endParaRPr lang="en-US"/>
        </a:p>
      </dgm:t>
    </dgm:pt>
    <dgm:pt modelId="{FDC4A4F2-1893-4C20-B9BC-ED9EC4C6CD3C}" type="pres">
      <dgm:prSet presAssocID="{7AC45318-ED66-4C6C-9F4B-6012E1D6A9A2}" presName="Name0" presStyleCnt="0">
        <dgm:presLayoutVars>
          <dgm:dir/>
          <dgm:animLvl val="lvl"/>
          <dgm:resizeHandles val="exact"/>
        </dgm:presLayoutVars>
      </dgm:prSet>
      <dgm:spPr/>
    </dgm:pt>
    <dgm:pt modelId="{4A667E59-D910-4DB3-953F-F6F355F6B36D}" type="pres">
      <dgm:prSet presAssocID="{E2D518A1-FB9A-4846-8DC9-D16615642B17}" presName="compositeNode" presStyleCnt="0">
        <dgm:presLayoutVars>
          <dgm:bulletEnabled val="1"/>
        </dgm:presLayoutVars>
      </dgm:prSet>
      <dgm:spPr/>
    </dgm:pt>
    <dgm:pt modelId="{3FF4FFDB-DD94-4D9C-BA6D-E56AAD861F9B}" type="pres">
      <dgm:prSet presAssocID="{E2D518A1-FB9A-4846-8DC9-D16615642B17}" presName="bgRect" presStyleLbl="node1" presStyleIdx="0" presStyleCnt="3"/>
      <dgm:spPr/>
    </dgm:pt>
    <dgm:pt modelId="{50848262-FE53-4FB2-9689-E8563F95DE17}" type="pres">
      <dgm:prSet presAssocID="{E2D518A1-FB9A-4846-8DC9-D16615642B17}" presName="parentNode" presStyleLbl="node1" presStyleIdx="0" presStyleCnt="3">
        <dgm:presLayoutVars>
          <dgm:chMax val="0"/>
          <dgm:bulletEnabled val="1"/>
        </dgm:presLayoutVars>
      </dgm:prSet>
      <dgm:spPr/>
    </dgm:pt>
    <dgm:pt modelId="{E5BA564B-A7BE-41DC-897B-B85E384E9AA9}" type="pres">
      <dgm:prSet presAssocID="{E2D518A1-FB9A-4846-8DC9-D16615642B17}" presName="childNode" presStyleLbl="node1" presStyleIdx="0" presStyleCnt="3">
        <dgm:presLayoutVars>
          <dgm:bulletEnabled val="1"/>
        </dgm:presLayoutVars>
      </dgm:prSet>
      <dgm:spPr/>
    </dgm:pt>
    <dgm:pt modelId="{564505E0-A9FD-4EE7-8B26-86C9ECAF9908}" type="pres">
      <dgm:prSet presAssocID="{E59FCEA5-9044-4341-9057-41F838E16E5B}" presName="hSp" presStyleCnt="0"/>
      <dgm:spPr/>
    </dgm:pt>
    <dgm:pt modelId="{1928358D-28C8-41DD-A4F0-18FFFAF38AE5}" type="pres">
      <dgm:prSet presAssocID="{E59FCEA5-9044-4341-9057-41F838E16E5B}" presName="vProcSp" presStyleCnt="0"/>
      <dgm:spPr/>
    </dgm:pt>
    <dgm:pt modelId="{51F03281-39C9-49A2-946C-8210B4722970}" type="pres">
      <dgm:prSet presAssocID="{E59FCEA5-9044-4341-9057-41F838E16E5B}" presName="vSp1" presStyleCnt="0"/>
      <dgm:spPr/>
    </dgm:pt>
    <dgm:pt modelId="{A63ACDFD-A8C1-4679-96A6-275EC2C7D567}" type="pres">
      <dgm:prSet presAssocID="{E59FCEA5-9044-4341-9057-41F838E16E5B}" presName="simulatedConn" presStyleLbl="solidFgAcc1" presStyleIdx="0" presStyleCnt="2"/>
      <dgm:spPr>
        <a:ln w="28575">
          <a:solidFill>
            <a:schemeClr val="bg1"/>
          </a:solidFill>
        </a:ln>
      </dgm:spPr>
    </dgm:pt>
    <dgm:pt modelId="{863390E5-7F0D-42A0-A262-D785B4386ECC}" type="pres">
      <dgm:prSet presAssocID="{E59FCEA5-9044-4341-9057-41F838E16E5B}" presName="vSp2" presStyleCnt="0"/>
      <dgm:spPr/>
    </dgm:pt>
    <dgm:pt modelId="{46258C1E-C449-4431-9B37-9BE1821B99F6}" type="pres">
      <dgm:prSet presAssocID="{E59FCEA5-9044-4341-9057-41F838E16E5B}" presName="sibTrans" presStyleCnt="0"/>
      <dgm:spPr/>
    </dgm:pt>
    <dgm:pt modelId="{1D26FEB1-7C93-4FD3-8817-80C1BC635520}" type="pres">
      <dgm:prSet presAssocID="{7F22FD8C-2BAD-462D-B4CD-E9D43BC12F97}" presName="compositeNode" presStyleCnt="0">
        <dgm:presLayoutVars>
          <dgm:bulletEnabled val="1"/>
        </dgm:presLayoutVars>
      </dgm:prSet>
      <dgm:spPr/>
    </dgm:pt>
    <dgm:pt modelId="{338ACD30-DD70-4A3A-866A-906D06A06680}" type="pres">
      <dgm:prSet presAssocID="{7F22FD8C-2BAD-462D-B4CD-E9D43BC12F97}" presName="bgRect" presStyleLbl="node1" presStyleIdx="1" presStyleCnt="3"/>
      <dgm:spPr/>
    </dgm:pt>
    <dgm:pt modelId="{89ABB6B1-A05B-426A-81E8-B5018CA5DB40}" type="pres">
      <dgm:prSet presAssocID="{7F22FD8C-2BAD-462D-B4CD-E9D43BC12F97}" presName="parentNode" presStyleLbl="node1" presStyleIdx="1" presStyleCnt="3">
        <dgm:presLayoutVars>
          <dgm:chMax val="0"/>
          <dgm:bulletEnabled val="1"/>
        </dgm:presLayoutVars>
      </dgm:prSet>
      <dgm:spPr/>
    </dgm:pt>
    <dgm:pt modelId="{4794F17A-857E-42F6-8804-F599D4AA7FDF}" type="pres">
      <dgm:prSet presAssocID="{7F22FD8C-2BAD-462D-B4CD-E9D43BC12F97}" presName="childNode" presStyleLbl="node1" presStyleIdx="1" presStyleCnt="3">
        <dgm:presLayoutVars>
          <dgm:bulletEnabled val="1"/>
        </dgm:presLayoutVars>
      </dgm:prSet>
      <dgm:spPr/>
    </dgm:pt>
    <dgm:pt modelId="{0FB374EF-117A-4817-AAFD-883B71795718}" type="pres">
      <dgm:prSet presAssocID="{D59D18E9-8815-4FF1-8244-F21DBEED01B7}" presName="hSp" presStyleCnt="0"/>
      <dgm:spPr/>
    </dgm:pt>
    <dgm:pt modelId="{57F0917F-37D3-4434-AEF2-53B5F14BEA86}" type="pres">
      <dgm:prSet presAssocID="{D59D18E9-8815-4FF1-8244-F21DBEED01B7}" presName="vProcSp" presStyleCnt="0"/>
      <dgm:spPr/>
    </dgm:pt>
    <dgm:pt modelId="{2CFEB57A-8CF4-45EB-9FBE-89385E1040EC}" type="pres">
      <dgm:prSet presAssocID="{D59D18E9-8815-4FF1-8244-F21DBEED01B7}" presName="vSp1" presStyleCnt="0"/>
      <dgm:spPr/>
    </dgm:pt>
    <dgm:pt modelId="{2EF2A687-4F14-48C0-AF7A-EA7B6501E663}" type="pres">
      <dgm:prSet presAssocID="{D59D18E9-8815-4FF1-8244-F21DBEED01B7}" presName="simulatedConn" presStyleLbl="solidFgAcc1" presStyleIdx="1" presStyleCnt="2"/>
      <dgm:spPr>
        <a:ln w="28575">
          <a:solidFill>
            <a:schemeClr val="bg1"/>
          </a:solidFill>
        </a:ln>
      </dgm:spPr>
    </dgm:pt>
    <dgm:pt modelId="{48B34862-547D-4B8B-8A9C-528F30962264}" type="pres">
      <dgm:prSet presAssocID="{D59D18E9-8815-4FF1-8244-F21DBEED01B7}" presName="vSp2" presStyleCnt="0"/>
      <dgm:spPr/>
    </dgm:pt>
    <dgm:pt modelId="{C39B99A0-8C18-4A63-8096-CC2571429137}" type="pres">
      <dgm:prSet presAssocID="{D59D18E9-8815-4FF1-8244-F21DBEED01B7}" presName="sibTrans" presStyleCnt="0"/>
      <dgm:spPr/>
    </dgm:pt>
    <dgm:pt modelId="{0A4C8B94-6F70-4FDB-90B2-A7B58AB5EB19}" type="pres">
      <dgm:prSet presAssocID="{61AC3B3A-4D99-4149-9578-81E797CA755F}" presName="compositeNode" presStyleCnt="0">
        <dgm:presLayoutVars>
          <dgm:bulletEnabled val="1"/>
        </dgm:presLayoutVars>
      </dgm:prSet>
      <dgm:spPr/>
    </dgm:pt>
    <dgm:pt modelId="{463FD1EC-C2FE-48CE-9764-04F320B2DC6F}" type="pres">
      <dgm:prSet presAssocID="{61AC3B3A-4D99-4149-9578-81E797CA755F}" presName="bgRect" presStyleLbl="node1" presStyleIdx="2" presStyleCnt="3"/>
      <dgm:spPr/>
    </dgm:pt>
    <dgm:pt modelId="{F2BDB493-06EC-4977-BEFF-A6595E0974F9}" type="pres">
      <dgm:prSet presAssocID="{61AC3B3A-4D99-4149-9578-81E797CA755F}" presName="parentNode" presStyleLbl="node1" presStyleIdx="2" presStyleCnt="3">
        <dgm:presLayoutVars>
          <dgm:chMax val="0"/>
          <dgm:bulletEnabled val="1"/>
        </dgm:presLayoutVars>
      </dgm:prSet>
      <dgm:spPr/>
    </dgm:pt>
    <dgm:pt modelId="{8FD9C412-A42A-4DE9-BEEF-14EBF8C2F750}" type="pres">
      <dgm:prSet presAssocID="{61AC3B3A-4D99-4149-9578-81E797CA755F}" presName="childNode" presStyleLbl="node1" presStyleIdx="2" presStyleCnt="3">
        <dgm:presLayoutVars>
          <dgm:bulletEnabled val="1"/>
        </dgm:presLayoutVars>
      </dgm:prSet>
      <dgm:spPr/>
    </dgm:pt>
  </dgm:ptLst>
  <dgm:cxnLst>
    <dgm:cxn modelId="{2B96170A-3A53-4117-B6C8-4A0124D2BFC1}" type="presOf" srcId="{9966886C-9FBB-496F-B447-BD7236DA470A}" destId="{4794F17A-857E-42F6-8804-F599D4AA7FDF}" srcOrd="0" destOrd="0" presId="urn:microsoft.com/office/officeart/2005/8/layout/hProcess7"/>
    <dgm:cxn modelId="{AC76AC16-28D4-4307-B18F-2B679095CBBC}" srcId="{E2D518A1-FB9A-4846-8DC9-D16615642B17}" destId="{27ED2F8F-C1D1-4EBE-A547-0255D7A78087}" srcOrd="0" destOrd="0" parTransId="{EE5277FE-B233-4AC9-AF3E-CE16BDFF02FD}" sibTransId="{852FFA9B-ADD0-42AA-850A-37D7DDD88993}"/>
    <dgm:cxn modelId="{7FF95517-2C15-4660-93F0-3D48E955F0DA}" srcId="{61AC3B3A-4D99-4149-9578-81E797CA755F}" destId="{1BA56055-C192-412A-8D16-F00668ACCE6A}" srcOrd="0" destOrd="0" parTransId="{D2C9C347-FC7C-4E87-AE23-636522E1A18F}" sibTransId="{3A5E9613-0EE1-4BBA-A329-7C5253EA3F3F}"/>
    <dgm:cxn modelId="{F7D4D81E-396A-4428-AC77-018B77B0FFD1}" srcId="{7AC45318-ED66-4C6C-9F4B-6012E1D6A9A2}" destId="{E2D518A1-FB9A-4846-8DC9-D16615642B17}" srcOrd="0" destOrd="0" parTransId="{1AD8ADC0-CB53-48F1-B426-FBF214806FAF}" sibTransId="{E59FCEA5-9044-4341-9057-41F838E16E5B}"/>
    <dgm:cxn modelId="{CE86A336-5C53-4214-A91F-EE1CAF478C13}" srcId="{7AC45318-ED66-4C6C-9F4B-6012E1D6A9A2}" destId="{61AC3B3A-4D99-4149-9578-81E797CA755F}" srcOrd="2" destOrd="0" parTransId="{12E05639-9758-4DE0-9838-563A2BCAD3E9}" sibTransId="{5DB441FA-D5FD-43BC-98B9-4E775E0606B3}"/>
    <dgm:cxn modelId="{B5AD7837-95F5-4665-B6D3-5BE39BF8DE3A}" type="presOf" srcId="{27ED2F8F-C1D1-4EBE-A547-0255D7A78087}" destId="{E5BA564B-A7BE-41DC-897B-B85E384E9AA9}" srcOrd="0" destOrd="0" presId="urn:microsoft.com/office/officeart/2005/8/layout/hProcess7"/>
    <dgm:cxn modelId="{F1FCC837-B83A-49D1-BFC4-20571C32B515}" srcId="{7F22FD8C-2BAD-462D-B4CD-E9D43BC12F97}" destId="{9966886C-9FBB-496F-B447-BD7236DA470A}" srcOrd="0" destOrd="0" parTransId="{4483F940-E9CD-4770-BF15-0A992785DA29}" sibTransId="{B342B9E7-4F20-4402-84C4-E680AD4739B1}"/>
    <dgm:cxn modelId="{58C0A25B-039D-4BA4-958C-9745AF277816}" type="presOf" srcId="{61AC3B3A-4D99-4149-9578-81E797CA755F}" destId="{463FD1EC-C2FE-48CE-9764-04F320B2DC6F}" srcOrd="0" destOrd="0" presId="urn:microsoft.com/office/officeart/2005/8/layout/hProcess7"/>
    <dgm:cxn modelId="{B51CC87F-376B-423D-87B4-5607AD83501C}" type="presOf" srcId="{61AC3B3A-4D99-4149-9578-81E797CA755F}" destId="{F2BDB493-06EC-4977-BEFF-A6595E0974F9}" srcOrd="1" destOrd="0" presId="urn:microsoft.com/office/officeart/2005/8/layout/hProcess7"/>
    <dgm:cxn modelId="{49A20689-5510-414B-BCAB-81D2DCE4EDBB}" type="presOf" srcId="{E2D518A1-FB9A-4846-8DC9-D16615642B17}" destId="{3FF4FFDB-DD94-4D9C-BA6D-E56AAD861F9B}" srcOrd="0" destOrd="0" presId="urn:microsoft.com/office/officeart/2005/8/layout/hProcess7"/>
    <dgm:cxn modelId="{A6BD8D8D-8C5D-46F3-B29C-384A966DF747}" type="presOf" srcId="{E2D518A1-FB9A-4846-8DC9-D16615642B17}" destId="{50848262-FE53-4FB2-9689-E8563F95DE17}" srcOrd="1" destOrd="0" presId="urn:microsoft.com/office/officeart/2005/8/layout/hProcess7"/>
    <dgm:cxn modelId="{3A2F48A4-00F2-4D25-A826-D4002F9D8209}" type="presOf" srcId="{1BA56055-C192-412A-8D16-F00668ACCE6A}" destId="{8FD9C412-A42A-4DE9-BEEF-14EBF8C2F750}" srcOrd="0" destOrd="0" presId="urn:microsoft.com/office/officeart/2005/8/layout/hProcess7"/>
    <dgm:cxn modelId="{B1973CBE-FFBA-45B8-BA61-B326ABCB73FE}" srcId="{7AC45318-ED66-4C6C-9F4B-6012E1D6A9A2}" destId="{7F22FD8C-2BAD-462D-B4CD-E9D43BC12F97}" srcOrd="1" destOrd="0" parTransId="{E9F59D29-6005-4306-B7F9-82A8DE48DB44}" sibTransId="{D59D18E9-8815-4FF1-8244-F21DBEED01B7}"/>
    <dgm:cxn modelId="{BEB978BE-AE13-410B-B2A5-AB908CF80AEE}" type="presOf" srcId="{7AC45318-ED66-4C6C-9F4B-6012E1D6A9A2}" destId="{FDC4A4F2-1893-4C20-B9BC-ED9EC4C6CD3C}" srcOrd="0" destOrd="0" presId="urn:microsoft.com/office/officeart/2005/8/layout/hProcess7"/>
    <dgm:cxn modelId="{F7D95EED-2220-4ADB-B096-AB2A3E2F0601}" type="presOf" srcId="{7F22FD8C-2BAD-462D-B4CD-E9D43BC12F97}" destId="{338ACD30-DD70-4A3A-866A-906D06A06680}" srcOrd="0" destOrd="0" presId="urn:microsoft.com/office/officeart/2005/8/layout/hProcess7"/>
    <dgm:cxn modelId="{A1CBBEFC-9AC8-4B91-86B8-52F7A7C0A914}" type="presOf" srcId="{7F22FD8C-2BAD-462D-B4CD-E9D43BC12F97}" destId="{89ABB6B1-A05B-426A-81E8-B5018CA5DB40}" srcOrd="1" destOrd="0" presId="urn:microsoft.com/office/officeart/2005/8/layout/hProcess7"/>
    <dgm:cxn modelId="{19E0AE2D-7526-4BAE-91BB-450FCFAED62B}" type="presParOf" srcId="{FDC4A4F2-1893-4C20-B9BC-ED9EC4C6CD3C}" destId="{4A667E59-D910-4DB3-953F-F6F355F6B36D}" srcOrd="0" destOrd="0" presId="urn:microsoft.com/office/officeart/2005/8/layout/hProcess7"/>
    <dgm:cxn modelId="{E448BD6D-ADB9-4B9E-8FA0-9968B96EA71F}" type="presParOf" srcId="{4A667E59-D910-4DB3-953F-F6F355F6B36D}" destId="{3FF4FFDB-DD94-4D9C-BA6D-E56AAD861F9B}" srcOrd="0" destOrd="0" presId="urn:microsoft.com/office/officeart/2005/8/layout/hProcess7"/>
    <dgm:cxn modelId="{AF9E2AD2-8D2F-4E1A-B8BD-2EF7E230F41A}" type="presParOf" srcId="{4A667E59-D910-4DB3-953F-F6F355F6B36D}" destId="{50848262-FE53-4FB2-9689-E8563F95DE17}" srcOrd="1" destOrd="0" presId="urn:microsoft.com/office/officeart/2005/8/layout/hProcess7"/>
    <dgm:cxn modelId="{484B221F-C1D0-48F2-A971-CE065ED3FDAB}" type="presParOf" srcId="{4A667E59-D910-4DB3-953F-F6F355F6B36D}" destId="{E5BA564B-A7BE-41DC-897B-B85E384E9AA9}" srcOrd="2" destOrd="0" presId="urn:microsoft.com/office/officeart/2005/8/layout/hProcess7"/>
    <dgm:cxn modelId="{794AE260-96B1-4FDA-967E-AE3F56C6035B}" type="presParOf" srcId="{FDC4A4F2-1893-4C20-B9BC-ED9EC4C6CD3C}" destId="{564505E0-A9FD-4EE7-8B26-86C9ECAF9908}" srcOrd="1" destOrd="0" presId="urn:microsoft.com/office/officeart/2005/8/layout/hProcess7"/>
    <dgm:cxn modelId="{AE994069-E646-437C-B801-70B284DA81F2}" type="presParOf" srcId="{FDC4A4F2-1893-4C20-B9BC-ED9EC4C6CD3C}" destId="{1928358D-28C8-41DD-A4F0-18FFFAF38AE5}" srcOrd="2" destOrd="0" presId="urn:microsoft.com/office/officeart/2005/8/layout/hProcess7"/>
    <dgm:cxn modelId="{39587427-88E5-45A2-914D-60ACFE02EFF2}" type="presParOf" srcId="{1928358D-28C8-41DD-A4F0-18FFFAF38AE5}" destId="{51F03281-39C9-49A2-946C-8210B4722970}" srcOrd="0" destOrd="0" presId="urn:microsoft.com/office/officeart/2005/8/layout/hProcess7"/>
    <dgm:cxn modelId="{94092A0B-99E1-480C-BBF2-163301DDDFB9}" type="presParOf" srcId="{1928358D-28C8-41DD-A4F0-18FFFAF38AE5}" destId="{A63ACDFD-A8C1-4679-96A6-275EC2C7D567}" srcOrd="1" destOrd="0" presId="urn:microsoft.com/office/officeart/2005/8/layout/hProcess7"/>
    <dgm:cxn modelId="{291262F2-B1D7-4078-9D4C-2FCA3140642C}" type="presParOf" srcId="{1928358D-28C8-41DD-A4F0-18FFFAF38AE5}" destId="{863390E5-7F0D-42A0-A262-D785B4386ECC}" srcOrd="2" destOrd="0" presId="urn:microsoft.com/office/officeart/2005/8/layout/hProcess7"/>
    <dgm:cxn modelId="{B5C79F4E-8887-485C-BD69-64AA9C887986}" type="presParOf" srcId="{FDC4A4F2-1893-4C20-B9BC-ED9EC4C6CD3C}" destId="{46258C1E-C449-4431-9B37-9BE1821B99F6}" srcOrd="3" destOrd="0" presId="urn:microsoft.com/office/officeart/2005/8/layout/hProcess7"/>
    <dgm:cxn modelId="{CB5741C6-23FA-470F-AF6D-4111DBDA79A4}" type="presParOf" srcId="{FDC4A4F2-1893-4C20-B9BC-ED9EC4C6CD3C}" destId="{1D26FEB1-7C93-4FD3-8817-80C1BC635520}" srcOrd="4" destOrd="0" presId="urn:microsoft.com/office/officeart/2005/8/layout/hProcess7"/>
    <dgm:cxn modelId="{3CD8AEB0-501F-4838-88DF-C50CCFEEB353}" type="presParOf" srcId="{1D26FEB1-7C93-4FD3-8817-80C1BC635520}" destId="{338ACD30-DD70-4A3A-866A-906D06A06680}" srcOrd="0" destOrd="0" presId="urn:microsoft.com/office/officeart/2005/8/layout/hProcess7"/>
    <dgm:cxn modelId="{C5CD2105-6579-4965-9150-8389C4242A70}" type="presParOf" srcId="{1D26FEB1-7C93-4FD3-8817-80C1BC635520}" destId="{89ABB6B1-A05B-426A-81E8-B5018CA5DB40}" srcOrd="1" destOrd="0" presId="urn:microsoft.com/office/officeart/2005/8/layout/hProcess7"/>
    <dgm:cxn modelId="{A452BE7C-18F6-49F4-8E97-BA16F3765F89}" type="presParOf" srcId="{1D26FEB1-7C93-4FD3-8817-80C1BC635520}" destId="{4794F17A-857E-42F6-8804-F599D4AA7FDF}" srcOrd="2" destOrd="0" presId="urn:microsoft.com/office/officeart/2005/8/layout/hProcess7"/>
    <dgm:cxn modelId="{7D93BB39-8142-4014-AEBC-652C8CD21F7B}" type="presParOf" srcId="{FDC4A4F2-1893-4C20-B9BC-ED9EC4C6CD3C}" destId="{0FB374EF-117A-4817-AAFD-883B71795718}" srcOrd="5" destOrd="0" presId="urn:microsoft.com/office/officeart/2005/8/layout/hProcess7"/>
    <dgm:cxn modelId="{C7C2214A-007C-482D-9AC6-D32C40F41706}" type="presParOf" srcId="{FDC4A4F2-1893-4C20-B9BC-ED9EC4C6CD3C}" destId="{57F0917F-37D3-4434-AEF2-53B5F14BEA86}" srcOrd="6" destOrd="0" presId="urn:microsoft.com/office/officeart/2005/8/layout/hProcess7"/>
    <dgm:cxn modelId="{EE4F391E-A019-42F4-81B0-6324C154C103}" type="presParOf" srcId="{57F0917F-37D3-4434-AEF2-53B5F14BEA86}" destId="{2CFEB57A-8CF4-45EB-9FBE-89385E1040EC}" srcOrd="0" destOrd="0" presId="urn:microsoft.com/office/officeart/2005/8/layout/hProcess7"/>
    <dgm:cxn modelId="{760E02D8-D7F2-41FD-B647-A8477D3EBD43}" type="presParOf" srcId="{57F0917F-37D3-4434-AEF2-53B5F14BEA86}" destId="{2EF2A687-4F14-48C0-AF7A-EA7B6501E663}" srcOrd="1" destOrd="0" presId="urn:microsoft.com/office/officeart/2005/8/layout/hProcess7"/>
    <dgm:cxn modelId="{14D8D6DE-CB6D-4BEB-8051-A8865A32D0A2}" type="presParOf" srcId="{57F0917F-37D3-4434-AEF2-53B5F14BEA86}" destId="{48B34862-547D-4B8B-8A9C-528F30962264}" srcOrd="2" destOrd="0" presId="urn:microsoft.com/office/officeart/2005/8/layout/hProcess7"/>
    <dgm:cxn modelId="{280A1BC9-3CE5-42FB-9B3A-374BFCFE1C4A}" type="presParOf" srcId="{FDC4A4F2-1893-4C20-B9BC-ED9EC4C6CD3C}" destId="{C39B99A0-8C18-4A63-8096-CC2571429137}" srcOrd="7" destOrd="0" presId="urn:microsoft.com/office/officeart/2005/8/layout/hProcess7"/>
    <dgm:cxn modelId="{016621CD-A7CB-4E3C-A57C-CF2AE09A245B}" type="presParOf" srcId="{FDC4A4F2-1893-4C20-B9BC-ED9EC4C6CD3C}" destId="{0A4C8B94-6F70-4FDB-90B2-A7B58AB5EB19}" srcOrd="8" destOrd="0" presId="urn:microsoft.com/office/officeart/2005/8/layout/hProcess7"/>
    <dgm:cxn modelId="{89AB6A42-7999-4709-9F3D-3353D4741E6C}" type="presParOf" srcId="{0A4C8B94-6F70-4FDB-90B2-A7B58AB5EB19}" destId="{463FD1EC-C2FE-48CE-9764-04F320B2DC6F}" srcOrd="0" destOrd="0" presId="urn:microsoft.com/office/officeart/2005/8/layout/hProcess7"/>
    <dgm:cxn modelId="{0B5F3210-F579-43B2-976E-D525C32001FE}" type="presParOf" srcId="{0A4C8B94-6F70-4FDB-90B2-A7B58AB5EB19}" destId="{F2BDB493-06EC-4977-BEFF-A6595E0974F9}" srcOrd="1" destOrd="0" presId="urn:microsoft.com/office/officeart/2005/8/layout/hProcess7"/>
    <dgm:cxn modelId="{6DE13EAB-5856-4D77-B346-EC2709301439}" type="presParOf" srcId="{0A4C8B94-6F70-4FDB-90B2-A7B58AB5EB19}" destId="{8FD9C412-A42A-4DE9-BEEF-14EBF8C2F750}"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C45318-ED66-4C6C-9F4B-6012E1D6A9A2}" type="doc">
      <dgm:prSet loTypeId="urn:microsoft.com/office/officeart/2005/8/layout/hProcess7" loCatId="list" qsTypeId="urn:microsoft.com/office/officeart/2005/8/quickstyle/simple2" qsCatId="simple" csTypeId="urn:microsoft.com/office/officeart/2005/8/colors/accent2_3" csCatId="accent2" phldr="1"/>
      <dgm:spPr/>
      <dgm:t>
        <a:bodyPr/>
        <a:lstStyle/>
        <a:p>
          <a:endParaRPr lang="en-US"/>
        </a:p>
      </dgm:t>
    </dgm:pt>
    <dgm:pt modelId="{9966886C-9FBB-496F-B447-BD7236DA470A}">
      <dgm:prSet phldrT="[Text]"/>
      <dgm:spPr>
        <a:ln>
          <a:solidFill>
            <a:schemeClr val="tx1"/>
          </a:solidFill>
        </a:ln>
      </dgm:spPr>
      <dgm:t>
        <a:bodyPr anchor="ctr"/>
        <a:lstStyle/>
        <a:p>
          <a:pPr algn="l"/>
          <a:r>
            <a:rPr lang="en-US" b="1">
              <a:solidFill>
                <a:sysClr val="windowText" lastClr="000000"/>
              </a:solidFill>
              <a:latin typeface="+mn-lt"/>
            </a:rPr>
            <a:t>Reports</a:t>
          </a:r>
        </a:p>
      </dgm:t>
    </dgm:pt>
    <dgm:pt modelId="{4483F940-E9CD-4770-BF15-0A992785DA29}" type="parTrans" cxnId="{F1FCC837-B83A-49D1-BFC4-20571C32B515}">
      <dgm:prSet/>
      <dgm:spPr/>
      <dgm:t>
        <a:bodyPr/>
        <a:lstStyle/>
        <a:p>
          <a:endParaRPr lang="en-US"/>
        </a:p>
      </dgm:t>
    </dgm:pt>
    <dgm:pt modelId="{B342B9E7-4F20-4402-84C4-E680AD4739B1}" type="sibTrans" cxnId="{F1FCC837-B83A-49D1-BFC4-20571C32B515}">
      <dgm:prSet/>
      <dgm:spPr/>
      <dgm:t>
        <a:bodyPr/>
        <a:lstStyle/>
        <a:p>
          <a:endParaRPr lang="en-US"/>
        </a:p>
      </dgm:t>
    </dgm:pt>
    <dgm:pt modelId="{1BA56055-C192-412A-8D16-F00668ACCE6A}">
      <dgm:prSet phldrT="[Text]"/>
      <dgm:spPr/>
      <dgm:t>
        <a:bodyPr anchor="ctr"/>
        <a:lstStyle/>
        <a:p>
          <a:pPr algn="l"/>
          <a:r>
            <a:rPr lang="en-US" b="1">
              <a:solidFill>
                <a:sysClr val="windowText" lastClr="000000"/>
              </a:solidFill>
              <a:latin typeface="+mn-lt"/>
            </a:rPr>
            <a:t>Dashboards</a:t>
          </a:r>
        </a:p>
      </dgm:t>
    </dgm:pt>
    <dgm:pt modelId="{3A5E9613-0EE1-4BBA-A329-7C5253EA3F3F}" type="sibTrans" cxnId="{7FF95517-2C15-4660-93F0-3D48E955F0DA}">
      <dgm:prSet/>
      <dgm:spPr/>
      <dgm:t>
        <a:bodyPr/>
        <a:lstStyle/>
        <a:p>
          <a:endParaRPr lang="en-US"/>
        </a:p>
      </dgm:t>
    </dgm:pt>
    <dgm:pt modelId="{D2C9C347-FC7C-4E87-AE23-636522E1A18F}" type="parTrans" cxnId="{7FF95517-2C15-4660-93F0-3D48E955F0DA}">
      <dgm:prSet/>
      <dgm:spPr/>
      <dgm:t>
        <a:bodyPr/>
        <a:lstStyle/>
        <a:p>
          <a:endParaRPr lang="en-US"/>
        </a:p>
      </dgm:t>
    </dgm:pt>
    <dgm:pt modelId="{7F22FD8C-2BAD-462D-B4CD-E9D43BC12F97}">
      <dgm:prSet phldrT="[Text]"/>
      <dgm:spPr>
        <a:solidFill>
          <a:schemeClr val="bg1"/>
        </a:solidFill>
        <a:ln>
          <a:noFill/>
        </a:ln>
      </dgm:spPr>
      <dgm:t>
        <a:bodyPr anchor="ctr"/>
        <a:lstStyle/>
        <a:p>
          <a:endParaRPr lang="en-US">
            <a:solidFill>
              <a:schemeClr val="accent1"/>
            </a:solidFill>
          </a:endParaRPr>
        </a:p>
      </dgm:t>
    </dgm:pt>
    <dgm:pt modelId="{D59D18E9-8815-4FF1-8244-F21DBEED01B7}" type="sibTrans" cxnId="{B1973CBE-FFBA-45B8-BA61-B326ABCB73FE}">
      <dgm:prSet/>
      <dgm:spPr/>
      <dgm:t>
        <a:bodyPr/>
        <a:lstStyle/>
        <a:p>
          <a:endParaRPr lang="en-US"/>
        </a:p>
      </dgm:t>
    </dgm:pt>
    <dgm:pt modelId="{E9F59D29-6005-4306-B7F9-82A8DE48DB44}" type="parTrans" cxnId="{B1973CBE-FFBA-45B8-BA61-B326ABCB73FE}">
      <dgm:prSet/>
      <dgm:spPr/>
      <dgm:t>
        <a:bodyPr/>
        <a:lstStyle/>
        <a:p>
          <a:endParaRPr lang="en-US"/>
        </a:p>
      </dgm:t>
    </dgm:pt>
    <dgm:pt modelId="{61AC3B3A-4D99-4149-9578-81E797CA755F}">
      <dgm:prSet phldrT="[Text]"/>
      <dgm:spPr>
        <a:solidFill>
          <a:schemeClr val="bg1"/>
        </a:solidFill>
        <a:ln>
          <a:noFill/>
        </a:ln>
      </dgm:spPr>
      <dgm:t>
        <a:bodyPr anchor="ctr"/>
        <a:lstStyle/>
        <a:p>
          <a:endParaRPr lang="en-US">
            <a:solidFill>
              <a:schemeClr val="accent1"/>
            </a:solidFill>
          </a:endParaRPr>
        </a:p>
      </dgm:t>
    </dgm:pt>
    <dgm:pt modelId="{5DB441FA-D5FD-43BC-98B9-4E775E0606B3}" type="sibTrans" cxnId="{CE86A336-5C53-4214-A91F-EE1CAF478C13}">
      <dgm:prSet/>
      <dgm:spPr/>
      <dgm:t>
        <a:bodyPr/>
        <a:lstStyle/>
        <a:p>
          <a:endParaRPr lang="en-US"/>
        </a:p>
      </dgm:t>
    </dgm:pt>
    <dgm:pt modelId="{12E05639-9758-4DE0-9838-563A2BCAD3E9}" type="parTrans" cxnId="{CE86A336-5C53-4214-A91F-EE1CAF478C13}">
      <dgm:prSet/>
      <dgm:spPr/>
      <dgm:t>
        <a:bodyPr/>
        <a:lstStyle/>
        <a:p>
          <a:endParaRPr lang="en-US"/>
        </a:p>
      </dgm:t>
    </dgm:pt>
    <dgm:pt modelId="{FDC4A4F2-1893-4C20-B9BC-ED9EC4C6CD3C}" type="pres">
      <dgm:prSet presAssocID="{7AC45318-ED66-4C6C-9F4B-6012E1D6A9A2}" presName="Name0" presStyleCnt="0">
        <dgm:presLayoutVars>
          <dgm:dir/>
          <dgm:animLvl val="lvl"/>
          <dgm:resizeHandles val="exact"/>
        </dgm:presLayoutVars>
      </dgm:prSet>
      <dgm:spPr/>
    </dgm:pt>
    <dgm:pt modelId="{1D26FEB1-7C93-4FD3-8817-80C1BC635520}" type="pres">
      <dgm:prSet presAssocID="{7F22FD8C-2BAD-462D-B4CD-E9D43BC12F97}" presName="compositeNode" presStyleCnt="0">
        <dgm:presLayoutVars>
          <dgm:bulletEnabled val="1"/>
        </dgm:presLayoutVars>
      </dgm:prSet>
      <dgm:spPr/>
    </dgm:pt>
    <dgm:pt modelId="{338ACD30-DD70-4A3A-866A-906D06A06680}" type="pres">
      <dgm:prSet presAssocID="{7F22FD8C-2BAD-462D-B4CD-E9D43BC12F97}" presName="bgRect" presStyleLbl="node1" presStyleIdx="0" presStyleCnt="2"/>
      <dgm:spPr/>
    </dgm:pt>
    <dgm:pt modelId="{89ABB6B1-A05B-426A-81E8-B5018CA5DB40}" type="pres">
      <dgm:prSet presAssocID="{7F22FD8C-2BAD-462D-B4CD-E9D43BC12F97}" presName="parentNode" presStyleLbl="node1" presStyleIdx="0" presStyleCnt="2">
        <dgm:presLayoutVars>
          <dgm:chMax val="0"/>
          <dgm:bulletEnabled val="1"/>
        </dgm:presLayoutVars>
      </dgm:prSet>
      <dgm:spPr/>
    </dgm:pt>
    <dgm:pt modelId="{4794F17A-857E-42F6-8804-F599D4AA7FDF}" type="pres">
      <dgm:prSet presAssocID="{7F22FD8C-2BAD-462D-B4CD-E9D43BC12F97}" presName="childNode" presStyleLbl="node1" presStyleIdx="0" presStyleCnt="2">
        <dgm:presLayoutVars>
          <dgm:bulletEnabled val="1"/>
        </dgm:presLayoutVars>
      </dgm:prSet>
      <dgm:spPr/>
    </dgm:pt>
    <dgm:pt modelId="{0FB374EF-117A-4817-AAFD-883B71795718}" type="pres">
      <dgm:prSet presAssocID="{D59D18E9-8815-4FF1-8244-F21DBEED01B7}" presName="hSp" presStyleCnt="0"/>
      <dgm:spPr/>
    </dgm:pt>
    <dgm:pt modelId="{57F0917F-37D3-4434-AEF2-53B5F14BEA86}" type="pres">
      <dgm:prSet presAssocID="{D59D18E9-8815-4FF1-8244-F21DBEED01B7}" presName="vProcSp" presStyleCnt="0"/>
      <dgm:spPr/>
    </dgm:pt>
    <dgm:pt modelId="{2CFEB57A-8CF4-45EB-9FBE-89385E1040EC}" type="pres">
      <dgm:prSet presAssocID="{D59D18E9-8815-4FF1-8244-F21DBEED01B7}" presName="vSp1" presStyleCnt="0"/>
      <dgm:spPr/>
    </dgm:pt>
    <dgm:pt modelId="{2EF2A687-4F14-48C0-AF7A-EA7B6501E663}" type="pres">
      <dgm:prSet presAssocID="{D59D18E9-8815-4FF1-8244-F21DBEED01B7}" presName="simulatedConn" presStyleLbl="solidFgAcc1" presStyleIdx="0" presStyleCnt="1" custScaleX="133968" custScaleY="367807" custLinFactNeighborY="-93498"/>
      <dgm:spPr>
        <a:solidFill>
          <a:srgbClr val="FFB900"/>
        </a:solidFill>
        <a:ln w="28575">
          <a:noFill/>
        </a:ln>
      </dgm:spPr>
    </dgm:pt>
    <dgm:pt modelId="{48B34862-547D-4B8B-8A9C-528F30962264}" type="pres">
      <dgm:prSet presAssocID="{D59D18E9-8815-4FF1-8244-F21DBEED01B7}" presName="vSp2" presStyleCnt="0"/>
      <dgm:spPr/>
    </dgm:pt>
    <dgm:pt modelId="{C39B99A0-8C18-4A63-8096-CC2571429137}" type="pres">
      <dgm:prSet presAssocID="{D59D18E9-8815-4FF1-8244-F21DBEED01B7}" presName="sibTrans" presStyleCnt="0"/>
      <dgm:spPr/>
    </dgm:pt>
    <dgm:pt modelId="{0A4C8B94-6F70-4FDB-90B2-A7B58AB5EB19}" type="pres">
      <dgm:prSet presAssocID="{61AC3B3A-4D99-4149-9578-81E797CA755F}" presName="compositeNode" presStyleCnt="0">
        <dgm:presLayoutVars>
          <dgm:bulletEnabled val="1"/>
        </dgm:presLayoutVars>
      </dgm:prSet>
      <dgm:spPr/>
    </dgm:pt>
    <dgm:pt modelId="{463FD1EC-C2FE-48CE-9764-04F320B2DC6F}" type="pres">
      <dgm:prSet presAssocID="{61AC3B3A-4D99-4149-9578-81E797CA755F}" presName="bgRect" presStyleLbl="node1" presStyleIdx="1" presStyleCnt="2"/>
      <dgm:spPr/>
    </dgm:pt>
    <dgm:pt modelId="{F2BDB493-06EC-4977-BEFF-A6595E0974F9}" type="pres">
      <dgm:prSet presAssocID="{61AC3B3A-4D99-4149-9578-81E797CA755F}" presName="parentNode" presStyleLbl="node1" presStyleIdx="1" presStyleCnt="2">
        <dgm:presLayoutVars>
          <dgm:chMax val="0"/>
          <dgm:bulletEnabled val="1"/>
        </dgm:presLayoutVars>
      </dgm:prSet>
      <dgm:spPr/>
    </dgm:pt>
    <dgm:pt modelId="{8FD9C412-A42A-4DE9-BEEF-14EBF8C2F750}" type="pres">
      <dgm:prSet presAssocID="{61AC3B3A-4D99-4149-9578-81E797CA755F}" presName="childNode" presStyleLbl="node1" presStyleIdx="1" presStyleCnt="2">
        <dgm:presLayoutVars>
          <dgm:bulletEnabled val="1"/>
        </dgm:presLayoutVars>
      </dgm:prSet>
      <dgm:spPr/>
    </dgm:pt>
  </dgm:ptLst>
  <dgm:cxnLst>
    <dgm:cxn modelId="{2B96170A-3A53-4117-B6C8-4A0124D2BFC1}" type="presOf" srcId="{9966886C-9FBB-496F-B447-BD7236DA470A}" destId="{4794F17A-857E-42F6-8804-F599D4AA7FDF}" srcOrd="0" destOrd="0" presId="urn:microsoft.com/office/officeart/2005/8/layout/hProcess7"/>
    <dgm:cxn modelId="{7FF95517-2C15-4660-93F0-3D48E955F0DA}" srcId="{61AC3B3A-4D99-4149-9578-81E797CA755F}" destId="{1BA56055-C192-412A-8D16-F00668ACCE6A}" srcOrd="0" destOrd="0" parTransId="{D2C9C347-FC7C-4E87-AE23-636522E1A18F}" sibTransId="{3A5E9613-0EE1-4BBA-A329-7C5253EA3F3F}"/>
    <dgm:cxn modelId="{CE86A336-5C53-4214-A91F-EE1CAF478C13}" srcId="{7AC45318-ED66-4C6C-9F4B-6012E1D6A9A2}" destId="{61AC3B3A-4D99-4149-9578-81E797CA755F}" srcOrd="1" destOrd="0" parTransId="{12E05639-9758-4DE0-9838-563A2BCAD3E9}" sibTransId="{5DB441FA-D5FD-43BC-98B9-4E775E0606B3}"/>
    <dgm:cxn modelId="{F1FCC837-B83A-49D1-BFC4-20571C32B515}" srcId="{7F22FD8C-2BAD-462D-B4CD-E9D43BC12F97}" destId="{9966886C-9FBB-496F-B447-BD7236DA470A}" srcOrd="0" destOrd="0" parTransId="{4483F940-E9CD-4770-BF15-0A992785DA29}" sibTransId="{B342B9E7-4F20-4402-84C4-E680AD4739B1}"/>
    <dgm:cxn modelId="{58C0A25B-039D-4BA4-958C-9745AF277816}" type="presOf" srcId="{61AC3B3A-4D99-4149-9578-81E797CA755F}" destId="{463FD1EC-C2FE-48CE-9764-04F320B2DC6F}" srcOrd="0" destOrd="0" presId="urn:microsoft.com/office/officeart/2005/8/layout/hProcess7"/>
    <dgm:cxn modelId="{B51CC87F-376B-423D-87B4-5607AD83501C}" type="presOf" srcId="{61AC3B3A-4D99-4149-9578-81E797CA755F}" destId="{F2BDB493-06EC-4977-BEFF-A6595E0974F9}" srcOrd="1" destOrd="0" presId="urn:microsoft.com/office/officeart/2005/8/layout/hProcess7"/>
    <dgm:cxn modelId="{3A2F48A4-00F2-4D25-A826-D4002F9D8209}" type="presOf" srcId="{1BA56055-C192-412A-8D16-F00668ACCE6A}" destId="{8FD9C412-A42A-4DE9-BEEF-14EBF8C2F750}" srcOrd="0" destOrd="0" presId="urn:microsoft.com/office/officeart/2005/8/layout/hProcess7"/>
    <dgm:cxn modelId="{B1973CBE-FFBA-45B8-BA61-B326ABCB73FE}" srcId="{7AC45318-ED66-4C6C-9F4B-6012E1D6A9A2}" destId="{7F22FD8C-2BAD-462D-B4CD-E9D43BC12F97}" srcOrd="0" destOrd="0" parTransId="{E9F59D29-6005-4306-B7F9-82A8DE48DB44}" sibTransId="{D59D18E9-8815-4FF1-8244-F21DBEED01B7}"/>
    <dgm:cxn modelId="{BEB978BE-AE13-410B-B2A5-AB908CF80AEE}" type="presOf" srcId="{7AC45318-ED66-4C6C-9F4B-6012E1D6A9A2}" destId="{FDC4A4F2-1893-4C20-B9BC-ED9EC4C6CD3C}" srcOrd="0" destOrd="0" presId="urn:microsoft.com/office/officeart/2005/8/layout/hProcess7"/>
    <dgm:cxn modelId="{F7D95EED-2220-4ADB-B096-AB2A3E2F0601}" type="presOf" srcId="{7F22FD8C-2BAD-462D-B4CD-E9D43BC12F97}" destId="{338ACD30-DD70-4A3A-866A-906D06A06680}" srcOrd="0" destOrd="0" presId="urn:microsoft.com/office/officeart/2005/8/layout/hProcess7"/>
    <dgm:cxn modelId="{A1CBBEFC-9AC8-4B91-86B8-52F7A7C0A914}" type="presOf" srcId="{7F22FD8C-2BAD-462D-B4CD-E9D43BC12F97}" destId="{89ABB6B1-A05B-426A-81E8-B5018CA5DB40}" srcOrd="1" destOrd="0" presId="urn:microsoft.com/office/officeart/2005/8/layout/hProcess7"/>
    <dgm:cxn modelId="{CB5741C6-23FA-470F-AF6D-4111DBDA79A4}" type="presParOf" srcId="{FDC4A4F2-1893-4C20-B9BC-ED9EC4C6CD3C}" destId="{1D26FEB1-7C93-4FD3-8817-80C1BC635520}" srcOrd="0" destOrd="0" presId="urn:microsoft.com/office/officeart/2005/8/layout/hProcess7"/>
    <dgm:cxn modelId="{3CD8AEB0-501F-4838-88DF-C50CCFEEB353}" type="presParOf" srcId="{1D26FEB1-7C93-4FD3-8817-80C1BC635520}" destId="{338ACD30-DD70-4A3A-866A-906D06A06680}" srcOrd="0" destOrd="0" presId="urn:microsoft.com/office/officeart/2005/8/layout/hProcess7"/>
    <dgm:cxn modelId="{C5CD2105-6579-4965-9150-8389C4242A70}" type="presParOf" srcId="{1D26FEB1-7C93-4FD3-8817-80C1BC635520}" destId="{89ABB6B1-A05B-426A-81E8-B5018CA5DB40}" srcOrd="1" destOrd="0" presId="urn:microsoft.com/office/officeart/2005/8/layout/hProcess7"/>
    <dgm:cxn modelId="{A452BE7C-18F6-49F4-8E97-BA16F3765F89}" type="presParOf" srcId="{1D26FEB1-7C93-4FD3-8817-80C1BC635520}" destId="{4794F17A-857E-42F6-8804-F599D4AA7FDF}" srcOrd="2" destOrd="0" presId="urn:microsoft.com/office/officeart/2005/8/layout/hProcess7"/>
    <dgm:cxn modelId="{7D93BB39-8142-4014-AEBC-652C8CD21F7B}" type="presParOf" srcId="{FDC4A4F2-1893-4C20-B9BC-ED9EC4C6CD3C}" destId="{0FB374EF-117A-4817-AAFD-883B71795718}" srcOrd="1" destOrd="0" presId="urn:microsoft.com/office/officeart/2005/8/layout/hProcess7"/>
    <dgm:cxn modelId="{C7C2214A-007C-482D-9AC6-D32C40F41706}" type="presParOf" srcId="{FDC4A4F2-1893-4C20-B9BC-ED9EC4C6CD3C}" destId="{57F0917F-37D3-4434-AEF2-53B5F14BEA86}" srcOrd="2" destOrd="0" presId="urn:microsoft.com/office/officeart/2005/8/layout/hProcess7"/>
    <dgm:cxn modelId="{EE4F391E-A019-42F4-81B0-6324C154C103}" type="presParOf" srcId="{57F0917F-37D3-4434-AEF2-53B5F14BEA86}" destId="{2CFEB57A-8CF4-45EB-9FBE-89385E1040EC}" srcOrd="0" destOrd="0" presId="urn:microsoft.com/office/officeart/2005/8/layout/hProcess7"/>
    <dgm:cxn modelId="{760E02D8-D7F2-41FD-B647-A8477D3EBD43}" type="presParOf" srcId="{57F0917F-37D3-4434-AEF2-53B5F14BEA86}" destId="{2EF2A687-4F14-48C0-AF7A-EA7B6501E663}" srcOrd="1" destOrd="0" presId="urn:microsoft.com/office/officeart/2005/8/layout/hProcess7"/>
    <dgm:cxn modelId="{14D8D6DE-CB6D-4BEB-8051-A8865A32D0A2}" type="presParOf" srcId="{57F0917F-37D3-4434-AEF2-53B5F14BEA86}" destId="{48B34862-547D-4B8B-8A9C-528F30962264}" srcOrd="2" destOrd="0" presId="urn:microsoft.com/office/officeart/2005/8/layout/hProcess7"/>
    <dgm:cxn modelId="{280A1BC9-3CE5-42FB-9B3A-374BFCFE1C4A}" type="presParOf" srcId="{FDC4A4F2-1893-4C20-B9BC-ED9EC4C6CD3C}" destId="{C39B99A0-8C18-4A63-8096-CC2571429137}" srcOrd="3" destOrd="0" presId="urn:microsoft.com/office/officeart/2005/8/layout/hProcess7"/>
    <dgm:cxn modelId="{016621CD-A7CB-4E3C-A57C-CF2AE09A245B}" type="presParOf" srcId="{FDC4A4F2-1893-4C20-B9BC-ED9EC4C6CD3C}" destId="{0A4C8B94-6F70-4FDB-90B2-A7B58AB5EB19}" srcOrd="4" destOrd="0" presId="urn:microsoft.com/office/officeart/2005/8/layout/hProcess7"/>
    <dgm:cxn modelId="{89AB6A42-7999-4709-9F3D-3353D4741E6C}" type="presParOf" srcId="{0A4C8B94-6F70-4FDB-90B2-A7B58AB5EB19}" destId="{463FD1EC-C2FE-48CE-9764-04F320B2DC6F}" srcOrd="0" destOrd="0" presId="urn:microsoft.com/office/officeart/2005/8/layout/hProcess7"/>
    <dgm:cxn modelId="{0B5F3210-F579-43B2-976E-D525C32001FE}" type="presParOf" srcId="{0A4C8B94-6F70-4FDB-90B2-A7B58AB5EB19}" destId="{F2BDB493-06EC-4977-BEFF-A6595E0974F9}" srcOrd="1" destOrd="0" presId="urn:microsoft.com/office/officeart/2005/8/layout/hProcess7"/>
    <dgm:cxn modelId="{6DE13EAB-5856-4D77-B346-EC2709301439}" type="presParOf" srcId="{0A4C8B94-6F70-4FDB-90B2-A7B58AB5EB19}" destId="{8FD9C412-A42A-4DE9-BEEF-14EBF8C2F750}" srcOrd="2" destOrd="0" presId="urn:microsoft.com/office/officeart/2005/8/layout/hProcess7"/>
  </dgm:cxnLst>
  <dgm:bg>
    <a:solidFill>
      <a:srgbClr val="FFB900"/>
    </a:solidFill>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AFEBF-50F3-4163-9C2B-55CC30558AB0}">
      <dsp:nvSpPr>
        <dsp:cNvPr id="0" name=""/>
        <dsp:cNvSpPr/>
      </dsp:nvSpPr>
      <dsp:spPr>
        <a:xfrm>
          <a:off x="599625" y="233922"/>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8F9E201-74ED-473B-9133-1F7C99A59DE6}">
      <dsp:nvSpPr>
        <dsp:cNvPr id="0" name=""/>
        <dsp:cNvSpPr/>
      </dsp:nvSpPr>
      <dsp:spPr>
        <a:xfrm>
          <a:off x="994500" y="628797"/>
          <a:ext cx="1063125" cy="106312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FE22FE7-6EDB-4296-AA5B-CB4C001DE036}">
      <dsp:nvSpPr>
        <dsp:cNvPr id="0" name=""/>
        <dsp:cNvSpPr/>
      </dsp:nvSpPr>
      <dsp:spPr>
        <a:xfrm>
          <a:off x="7313" y="2663922"/>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baseline="0"/>
            <a:t>Provide overview of the ecosystem</a:t>
          </a:r>
          <a:endParaRPr lang="en-US" sz="1900" kern="1200"/>
        </a:p>
      </dsp:txBody>
      <dsp:txXfrm>
        <a:off x="7313" y="2663922"/>
        <a:ext cx="3037500" cy="720000"/>
      </dsp:txXfrm>
    </dsp:sp>
    <dsp:sp modelId="{AEC43E5B-2DCA-4092-8B6F-D8FACEA35B3C}">
      <dsp:nvSpPr>
        <dsp:cNvPr id="0" name=""/>
        <dsp:cNvSpPr/>
      </dsp:nvSpPr>
      <dsp:spPr>
        <a:xfrm>
          <a:off x="4168688" y="233922"/>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B13C897-C1F7-45C4-932C-E4212AF7B150}">
      <dsp:nvSpPr>
        <dsp:cNvPr id="0" name=""/>
        <dsp:cNvSpPr/>
      </dsp:nvSpPr>
      <dsp:spPr>
        <a:xfrm>
          <a:off x="4563563" y="628797"/>
          <a:ext cx="1063125" cy="106312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246AA3A-9C7A-455B-928B-812E21874B5E}">
      <dsp:nvSpPr>
        <dsp:cNvPr id="0" name=""/>
        <dsp:cNvSpPr/>
      </dsp:nvSpPr>
      <dsp:spPr>
        <a:xfrm>
          <a:off x="3576376" y="2663922"/>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baseline="0"/>
            <a:t>Eliminate confusion</a:t>
          </a:r>
          <a:endParaRPr lang="en-US" sz="1900" kern="1200"/>
        </a:p>
      </dsp:txBody>
      <dsp:txXfrm>
        <a:off x="3576376" y="2663922"/>
        <a:ext cx="3037500" cy="720000"/>
      </dsp:txXfrm>
    </dsp:sp>
    <dsp:sp modelId="{E6116C9D-8C47-4F0C-82FB-6AC279F7E04C}">
      <dsp:nvSpPr>
        <dsp:cNvPr id="0" name=""/>
        <dsp:cNvSpPr/>
      </dsp:nvSpPr>
      <dsp:spPr>
        <a:xfrm>
          <a:off x="7737751" y="233922"/>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AF1C6A1-EFD5-41D5-A181-8C528CE31A87}">
      <dsp:nvSpPr>
        <dsp:cNvPr id="0" name=""/>
        <dsp:cNvSpPr/>
      </dsp:nvSpPr>
      <dsp:spPr>
        <a:xfrm>
          <a:off x="8132626" y="628797"/>
          <a:ext cx="1063125" cy="106312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6E8C0BE-B11F-412C-BA9E-44D2D6B8CFB1}">
      <dsp:nvSpPr>
        <dsp:cNvPr id="0" name=""/>
        <dsp:cNvSpPr/>
      </dsp:nvSpPr>
      <dsp:spPr>
        <a:xfrm>
          <a:off x="7145438" y="2663922"/>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baseline="0" dirty="0"/>
            <a:t>Provide clarity on when to use what pieces</a:t>
          </a:r>
          <a:endParaRPr lang="en-US" sz="1900" kern="1200" dirty="0"/>
        </a:p>
      </dsp:txBody>
      <dsp:txXfrm>
        <a:off x="7145438" y="2663922"/>
        <a:ext cx="303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4FFDB-DD94-4D9C-BA6D-E56AAD861F9B}">
      <dsp:nvSpPr>
        <dsp:cNvPr id="0" name=""/>
        <dsp:cNvSpPr/>
      </dsp:nvSpPr>
      <dsp:spPr>
        <a:xfrm>
          <a:off x="302" y="188663"/>
          <a:ext cx="1302336" cy="1562803"/>
        </a:xfrm>
        <a:prstGeom prst="roundRect">
          <a:avLst>
            <a:gd name="adj" fmla="val 5000"/>
          </a:avLst>
        </a:prstGeom>
        <a:solidFill>
          <a:srgbClr val="FFB900"/>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44577" rIns="57785" bIns="0" numCol="1" spcCol="1270" anchor="ctr" anchorCtr="0">
          <a:noAutofit/>
        </a:bodyPr>
        <a:lstStyle/>
        <a:p>
          <a:pPr marL="0" lvl="0" indent="0" algn="r" defTabSz="577850">
            <a:lnSpc>
              <a:spcPct val="90000"/>
            </a:lnSpc>
            <a:spcBef>
              <a:spcPct val="0"/>
            </a:spcBef>
            <a:spcAft>
              <a:spcPct val="35000"/>
            </a:spcAft>
            <a:buNone/>
          </a:pPr>
          <a:endParaRPr lang="en-US" sz="1300" kern="1200"/>
        </a:p>
      </dsp:txBody>
      <dsp:txXfrm rot="16200000">
        <a:off x="-510213" y="699179"/>
        <a:ext cx="1281499" cy="260467"/>
      </dsp:txXfrm>
    </dsp:sp>
    <dsp:sp modelId="{E5BA564B-A7BE-41DC-897B-B85E384E9AA9}">
      <dsp:nvSpPr>
        <dsp:cNvPr id="0" name=""/>
        <dsp:cNvSpPr/>
      </dsp:nvSpPr>
      <dsp:spPr>
        <a:xfrm>
          <a:off x="260769" y="188663"/>
          <a:ext cx="970240" cy="1562803"/>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1435" rIns="0" bIns="0" numCol="1" spcCol="1270" anchor="ctr" anchorCtr="0">
          <a:noAutofit/>
        </a:bodyPr>
        <a:lstStyle/>
        <a:p>
          <a:pPr marL="0" lvl="0" indent="0" algn="l" defTabSz="666750">
            <a:lnSpc>
              <a:spcPct val="90000"/>
            </a:lnSpc>
            <a:spcBef>
              <a:spcPct val="0"/>
            </a:spcBef>
            <a:spcAft>
              <a:spcPct val="35000"/>
            </a:spcAft>
            <a:buNone/>
          </a:pPr>
          <a:r>
            <a:rPr lang="en-US" sz="1500" b="1" kern="1200">
              <a:latin typeface="+mn-lt"/>
            </a:rPr>
            <a:t>Data Sources</a:t>
          </a:r>
        </a:p>
      </dsp:txBody>
      <dsp:txXfrm>
        <a:off x="260769" y="188663"/>
        <a:ext cx="970240" cy="1562803"/>
      </dsp:txXfrm>
    </dsp:sp>
    <dsp:sp modelId="{338ACD30-DD70-4A3A-866A-906D06A06680}">
      <dsp:nvSpPr>
        <dsp:cNvPr id="0" name=""/>
        <dsp:cNvSpPr/>
      </dsp:nvSpPr>
      <dsp:spPr>
        <a:xfrm>
          <a:off x="1348220" y="188663"/>
          <a:ext cx="1302336" cy="1562803"/>
        </a:xfrm>
        <a:prstGeom prst="roundRect">
          <a:avLst>
            <a:gd name="adj" fmla="val 5000"/>
          </a:avLst>
        </a:prstGeom>
        <a:solidFill>
          <a:srgbClr val="FFB900"/>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44577" rIns="57785" bIns="0" numCol="1" spcCol="1270" anchor="ctr" anchorCtr="0">
          <a:noAutofit/>
        </a:bodyPr>
        <a:lstStyle/>
        <a:p>
          <a:pPr marL="0" lvl="0" indent="0" algn="r" defTabSz="577850">
            <a:lnSpc>
              <a:spcPct val="90000"/>
            </a:lnSpc>
            <a:spcBef>
              <a:spcPct val="0"/>
            </a:spcBef>
            <a:spcAft>
              <a:spcPct val="35000"/>
            </a:spcAft>
            <a:buNone/>
          </a:pPr>
          <a:endParaRPr lang="en-US" sz="1300" kern="1200"/>
        </a:p>
      </dsp:txBody>
      <dsp:txXfrm rot="16200000">
        <a:off x="837704" y="699179"/>
        <a:ext cx="1281499" cy="260467"/>
      </dsp:txXfrm>
    </dsp:sp>
    <dsp:sp modelId="{A63ACDFD-A8C1-4679-96A6-275EC2C7D567}">
      <dsp:nvSpPr>
        <dsp:cNvPr id="0" name=""/>
        <dsp:cNvSpPr/>
      </dsp:nvSpPr>
      <dsp:spPr>
        <a:xfrm rot="5400000">
          <a:off x="1239958" y="1430021"/>
          <a:ext cx="229548" cy="195350"/>
        </a:xfrm>
        <a:prstGeom prst="flowChartExtract">
          <a:avLst/>
        </a:prstGeom>
        <a:solidFill>
          <a:schemeClr val="lt1">
            <a:hueOff val="0"/>
            <a:satOff val="0"/>
            <a:lumOff val="0"/>
            <a:alphaOff val="0"/>
          </a:schemeClr>
        </a:solidFill>
        <a:ln w="2857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4794F17A-857E-42F6-8804-F599D4AA7FDF}">
      <dsp:nvSpPr>
        <dsp:cNvPr id="0" name=""/>
        <dsp:cNvSpPr/>
      </dsp:nvSpPr>
      <dsp:spPr>
        <a:xfrm>
          <a:off x="1608688" y="188663"/>
          <a:ext cx="970240" cy="1562803"/>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1435" rIns="0" bIns="0" numCol="1" spcCol="1270" anchor="ctr" anchorCtr="0">
          <a:noAutofit/>
        </a:bodyPr>
        <a:lstStyle/>
        <a:p>
          <a:pPr marL="0" lvl="0" indent="0" algn="l" defTabSz="666750">
            <a:lnSpc>
              <a:spcPct val="90000"/>
            </a:lnSpc>
            <a:spcBef>
              <a:spcPct val="0"/>
            </a:spcBef>
            <a:spcAft>
              <a:spcPct val="35000"/>
            </a:spcAft>
            <a:buNone/>
          </a:pPr>
          <a:r>
            <a:rPr lang="en-US" sz="1500" b="1" kern="1200">
              <a:latin typeface="+mn-lt"/>
            </a:rPr>
            <a:t>Reports</a:t>
          </a:r>
        </a:p>
      </dsp:txBody>
      <dsp:txXfrm>
        <a:off x="1608688" y="188663"/>
        <a:ext cx="970240" cy="1562803"/>
      </dsp:txXfrm>
    </dsp:sp>
    <dsp:sp modelId="{463FD1EC-C2FE-48CE-9764-04F320B2DC6F}">
      <dsp:nvSpPr>
        <dsp:cNvPr id="0" name=""/>
        <dsp:cNvSpPr/>
      </dsp:nvSpPr>
      <dsp:spPr>
        <a:xfrm>
          <a:off x="2696138" y="188663"/>
          <a:ext cx="1302336" cy="1562803"/>
        </a:xfrm>
        <a:prstGeom prst="roundRect">
          <a:avLst>
            <a:gd name="adj" fmla="val 5000"/>
          </a:avLst>
        </a:prstGeom>
        <a:solidFill>
          <a:srgbClr val="FFB900"/>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44577" rIns="57785" bIns="0" numCol="1" spcCol="1270" anchor="ctr" anchorCtr="0">
          <a:noAutofit/>
        </a:bodyPr>
        <a:lstStyle/>
        <a:p>
          <a:pPr marL="0" lvl="0" indent="0" algn="r" defTabSz="577850">
            <a:lnSpc>
              <a:spcPct val="90000"/>
            </a:lnSpc>
            <a:spcBef>
              <a:spcPct val="0"/>
            </a:spcBef>
            <a:spcAft>
              <a:spcPct val="35000"/>
            </a:spcAft>
            <a:buNone/>
          </a:pPr>
          <a:endParaRPr lang="en-US" sz="1300" kern="1200"/>
        </a:p>
      </dsp:txBody>
      <dsp:txXfrm rot="16200000">
        <a:off x="2185623" y="699179"/>
        <a:ext cx="1281499" cy="260467"/>
      </dsp:txXfrm>
    </dsp:sp>
    <dsp:sp modelId="{2EF2A687-4F14-48C0-AF7A-EA7B6501E663}">
      <dsp:nvSpPr>
        <dsp:cNvPr id="0" name=""/>
        <dsp:cNvSpPr/>
      </dsp:nvSpPr>
      <dsp:spPr>
        <a:xfrm rot="5400000">
          <a:off x="2587876" y="1430021"/>
          <a:ext cx="229548" cy="195350"/>
        </a:xfrm>
        <a:prstGeom prst="flowChartExtract">
          <a:avLst/>
        </a:prstGeom>
        <a:solidFill>
          <a:schemeClr val="lt1">
            <a:hueOff val="0"/>
            <a:satOff val="0"/>
            <a:lumOff val="0"/>
            <a:alphaOff val="0"/>
          </a:schemeClr>
        </a:solidFill>
        <a:ln w="2857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8FD9C412-A42A-4DE9-BEEF-14EBF8C2F750}">
      <dsp:nvSpPr>
        <dsp:cNvPr id="0" name=""/>
        <dsp:cNvSpPr/>
      </dsp:nvSpPr>
      <dsp:spPr>
        <a:xfrm>
          <a:off x="2956606" y="188663"/>
          <a:ext cx="970240" cy="1562803"/>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1435" rIns="0" bIns="0" numCol="1" spcCol="1270" anchor="ctr" anchorCtr="0">
          <a:noAutofit/>
        </a:bodyPr>
        <a:lstStyle/>
        <a:p>
          <a:pPr marL="0" lvl="0" indent="0" algn="l" defTabSz="666750">
            <a:lnSpc>
              <a:spcPct val="90000"/>
            </a:lnSpc>
            <a:spcBef>
              <a:spcPct val="0"/>
            </a:spcBef>
            <a:spcAft>
              <a:spcPct val="35000"/>
            </a:spcAft>
            <a:buNone/>
          </a:pPr>
          <a:r>
            <a:rPr lang="en-US" sz="1500" b="1" kern="1200">
              <a:latin typeface="+mn-lt"/>
            </a:rPr>
            <a:t>Dashboards</a:t>
          </a:r>
        </a:p>
      </dsp:txBody>
      <dsp:txXfrm>
        <a:off x="2956606" y="188663"/>
        <a:ext cx="970240" cy="1562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ACD30-DD70-4A3A-866A-906D06A06680}">
      <dsp:nvSpPr>
        <dsp:cNvPr id="0" name=""/>
        <dsp:cNvSpPr/>
      </dsp:nvSpPr>
      <dsp:spPr>
        <a:xfrm>
          <a:off x="1641" y="0"/>
          <a:ext cx="1915430" cy="1128985"/>
        </a:xfrm>
        <a:prstGeom prst="roundRect">
          <a:avLst>
            <a:gd name="adj" fmla="val 5000"/>
          </a:avLst>
        </a:prstGeom>
        <a:solidFill>
          <a:schemeClr val="bg1"/>
        </a:solidFill>
        <a:ln w="1714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68580" rIns="88900" bIns="0" numCol="1" spcCol="1270" anchor="ctr" anchorCtr="0">
          <a:noAutofit/>
        </a:bodyPr>
        <a:lstStyle/>
        <a:p>
          <a:pPr marL="0" lvl="0" indent="0" algn="r" defTabSz="889000">
            <a:lnSpc>
              <a:spcPct val="90000"/>
            </a:lnSpc>
            <a:spcBef>
              <a:spcPct val="0"/>
            </a:spcBef>
            <a:spcAft>
              <a:spcPct val="35000"/>
            </a:spcAft>
            <a:buNone/>
          </a:pPr>
          <a:endParaRPr lang="en-US" sz="2000" kern="1200">
            <a:solidFill>
              <a:schemeClr val="accent1"/>
            </a:solidFill>
          </a:endParaRPr>
        </a:p>
      </dsp:txBody>
      <dsp:txXfrm rot="16200000">
        <a:off x="-269699" y="271340"/>
        <a:ext cx="925767" cy="383086"/>
      </dsp:txXfrm>
    </dsp:sp>
    <dsp:sp modelId="{4794F17A-857E-42F6-8804-F599D4AA7FDF}">
      <dsp:nvSpPr>
        <dsp:cNvPr id="0" name=""/>
        <dsp:cNvSpPr/>
      </dsp:nvSpPr>
      <dsp:spPr>
        <a:xfrm>
          <a:off x="384727" y="0"/>
          <a:ext cx="1426995" cy="112898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75438" rIns="0" bIns="0" numCol="1" spcCol="1270" anchor="ctr" anchorCtr="0">
          <a:noAutofit/>
        </a:bodyPr>
        <a:lstStyle/>
        <a:p>
          <a:pPr marL="0" lvl="0" indent="0" algn="l" defTabSz="977900">
            <a:lnSpc>
              <a:spcPct val="90000"/>
            </a:lnSpc>
            <a:spcBef>
              <a:spcPct val="0"/>
            </a:spcBef>
            <a:spcAft>
              <a:spcPct val="35000"/>
            </a:spcAft>
            <a:buNone/>
          </a:pPr>
          <a:r>
            <a:rPr lang="en-US" sz="2200" b="1" kern="1200">
              <a:solidFill>
                <a:sysClr val="windowText" lastClr="000000"/>
              </a:solidFill>
              <a:latin typeface="+mn-lt"/>
            </a:rPr>
            <a:t>Reports</a:t>
          </a:r>
        </a:p>
      </dsp:txBody>
      <dsp:txXfrm>
        <a:off x="384727" y="0"/>
        <a:ext cx="1426995" cy="1128985"/>
      </dsp:txXfrm>
    </dsp:sp>
    <dsp:sp modelId="{463FD1EC-C2FE-48CE-9764-04F320B2DC6F}">
      <dsp:nvSpPr>
        <dsp:cNvPr id="0" name=""/>
        <dsp:cNvSpPr/>
      </dsp:nvSpPr>
      <dsp:spPr>
        <a:xfrm>
          <a:off x="2081706" y="0"/>
          <a:ext cx="1915430" cy="1128985"/>
        </a:xfrm>
        <a:prstGeom prst="roundRect">
          <a:avLst>
            <a:gd name="adj" fmla="val 5000"/>
          </a:avLst>
        </a:prstGeom>
        <a:solidFill>
          <a:schemeClr val="bg1"/>
        </a:solidFill>
        <a:ln w="1714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68580" rIns="88900" bIns="0" numCol="1" spcCol="1270" anchor="ctr" anchorCtr="0">
          <a:noAutofit/>
        </a:bodyPr>
        <a:lstStyle/>
        <a:p>
          <a:pPr marL="0" lvl="0" indent="0" algn="r" defTabSz="889000">
            <a:lnSpc>
              <a:spcPct val="90000"/>
            </a:lnSpc>
            <a:spcBef>
              <a:spcPct val="0"/>
            </a:spcBef>
            <a:spcAft>
              <a:spcPct val="35000"/>
            </a:spcAft>
            <a:buNone/>
          </a:pPr>
          <a:endParaRPr lang="en-US" sz="2000" kern="1200">
            <a:solidFill>
              <a:schemeClr val="accent1"/>
            </a:solidFill>
          </a:endParaRPr>
        </a:p>
      </dsp:txBody>
      <dsp:txXfrm rot="16200000">
        <a:off x="1810365" y="271340"/>
        <a:ext cx="925767" cy="383086"/>
      </dsp:txXfrm>
    </dsp:sp>
    <dsp:sp modelId="{2EF2A687-4F14-48C0-AF7A-EA7B6501E663}">
      <dsp:nvSpPr>
        <dsp:cNvPr id="0" name=""/>
        <dsp:cNvSpPr/>
      </dsp:nvSpPr>
      <dsp:spPr>
        <a:xfrm rot="5400000">
          <a:off x="1823539" y="609507"/>
          <a:ext cx="437894" cy="384909"/>
        </a:xfrm>
        <a:prstGeom prst="flowChartExtract">
          <a:avLst/>
        </a:prstGeom>
        <a:solidFill>
          <a:srgbClr val="FFB900"/>
        </a:solidFill>
        <a:ln w="28575" cap="flat" cmpd="sng" algn="ctr">
          <a:noFill/>
          <a:prstDash val="solid"/>
        </a:ln>
        <a:effectLst/>
      </dsp:spPr>
      <dsp:style>
        <a:lnRef idx="2">
          <a:scrgbClr r="0" g="0" b="0"/>
        </a:lnRef>
        <a:fillRef idx="1">
          <a:scrgbClr r="0" g="0" b="0"/>
        </a:fillRef>
        <a:effectRef idx="0">
          <a:scrgbClr r="0" g="0" b="0"/>
        </a:effectRef>
        <a:fontRef idx="minor"/>
      </dsp:style>
    </dsp:sp>
    <dsp:sp modelId="{8FD9C412-A42A-4DE9-BEEF-14EBF8C2F750}">
      <dsp:nvSpPr>
        <dsp:cNvPr id="0" name=""/>
        <dsp:cNvSpPr/>
      </dsp:nvSpPr>
      <dsp:spPr>
        <a:xfrm>
          <a:off x="2464792" y="0"/>
          <a:ext cx="1426995" cy="112898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75438" rIns="0" bIns="0" numCol="1" spcCol="1270" anchor="ctr" anchorCtr="0">
          <a:noAutofit/>
        </a:bodyPr>
        <a:lstStyle/>
        <a:p>
          <a:pPr marL="0" lvl="0" indent="0" algn="l" defTabSz="977900">
            <a:lnSpc>
              <a:spcPct val="90000"/>
            </a:lnSpc>
            <a:spcBef>
              <a:spcPct val="0"/>
            </a:spcBef>
            <a:spcAft>
              <a:spcPct val="35000"/>
            </a:spcAft>
            <a:buNone/>
          </a:pPr>
          <a:r>
            <a:rPr lang="en-US" sz="2200" b="1" kern="1200">
              <a:solidFill>
                <a:sysClr val="windowText" lastClr="000000"/>
              </a:solidFill>
              <a:latin typeface="+mn-lt"/>
            </a:rPr>
            <a:t>Dashboards</a:t>
          </a:r>
        </a:p>
      </dsp:txBody>
      <dsp:txXfrm>
        <a:off x="2464792" y="0"/>
        <a:ext cx="1426995" cy="11289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4FFDB-DD94-4D9C-BA6D-E56AAD861F9B}">
      <dsp:nvSpPr>
        <dsp:cNvPr id="0" name=""/>
        <dsp:cNvSpPr/>
      </dsp:nvSpPr>
      <dsp:spPr>
        <a:xfrm>
          <a:off x="302" y="188663"/>
          <a:ext cx="1302336" cy="1562803"/>
        </a:xfrm>
        <a:prstGeom prst="roundRect">
          <a:avLst>
            <a:gd name="adj" fmla="val 5000"/>
          </a:avLst>
        </a:prstGeom>
        <a:solidFill>
          <a:srgbClr val="FFB900"/>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51435" rIns="66675" bIns="0" numCol="1" spcCol="1270" anchor="ctr" anchorCtr="0">
          <a:noAutofit/>
        </a:bodyPr>
        <a:lstStyle/>
        <a:p>
          <a:pPr marL="0" lvl="0" indent="0" algn="r" defTabSz="666750">
            <a:lnSpc>
              <a:spcPct val="90000"/>
            </a:lnSpc>
            <a:spcBef>
              <a:spcPct val="0"/>
            </a:spcBef>
            <a:spcAft>
              <a:spcPct val="35000"/>
            </a:spcAft>
            <a:buNone/>
          </a:pPr>
          <a:endParaRPr lang="en-US" sz="1500" kern="1200"/>
        </a:p>
      </dsp:txBody>
      <dsp:txXfrm rot="16200000">
        <a:off x="-510213" y="699179"/>
        <a:ext cx="1281499" cy="260467"/>
      </dsp:txXfrm>
    </dsp:sp>
    <dsp:sp modelId="{E5BA564B-A7BE-41DC-897B-B85E384E9AA9}">
      <dsp:nvSpPr>
        <dsp:cNvPr id="0" name=""/>
        <dsp:cNvSpPr/>
      </dsp:nvSpPr>
      <dsp:spPr>
        <a:xfrm>
          <a:off x="260769" y="188663"/>
          <a:ext cx="970240" cy="1562803"/>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ctr" anchorCtr="0">
          <a:noAutofit/>
        </a:bodyPr>
        <a:lstStyle/>
        <a:p>
          <a:pPr marL="0" lvl="0" indent="0" algn="l" defTabSz="577850">
            <a:lnSpc>
              <a:spcPct val="90000"/>
            </a:lnSpc>
            <a:spcBef>
              <a:spcPct val="0"/>
            </a:spcBef>
            <a:spcAft>
              <a:spcPct val="35000"/>
            </a:spcAft>
            <a:buNone/>
          </a:pPr>
          <a:r>
            <a:rPr lang="en-US" sz="1300" b="1" kern="1200">
              <a:latin typeface="+mn-lt"/>
            </a:rPr>
            <a:t>Data Sources</a:t>
          </a:r>
        </a:p>
      </dsp:txBody>
      <dsp:txXfrm>
        <a:off x="260769" y="188663"/>
        <a:ext cx="970240" cy="1562803"/>
      </dsp:txXfrm>
    </dsp:sp>
    <dsp:sp modelId="{338ACD30-DD70-4A3A-866A-906D06A06680}">
      <dsp:nvSpPr>
        <dsp:cNvPr id="0" name=""/>
        <dsp:cNvSpPr/>
      </dsp:nvSpPr>
      <dsp:spPr>
        <a:xfrm>
          <a:off x="1348220" y="188663"/>
          <a:ext cx="1302336" cy="1562803"/>
        </a:xfrm>
        <a:prstGeom prst="roundRect">
          <a:avLst>
            <a:gd name="adj" fmla="val 5000"/>
          </a:avLst>
        </a:prstGeom>
        <a:solidFill>
          <a:srgbClr val="FFB900"/>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51435" rIns="66675" bIns="0" numCol="1" spcCol="1270" anchor="ctr" anchorCtr="0">
          <a:noAutofit/>
        </a:bodyPr>
        <a:lstStyle/>
        <a:p>
          <a:pPr marL="0" lvl="0" indent="0" algn="r" defTabSz="666750">
            <a:lnSpc>
              <a:spcPct val="90000"/>
            </a:lnSpc>
            <a:spcBef>
              <a:spcPct val="0"/>
            </a:spcBef>
            <a:spcAft>
              <a:spcPct val="35000"/>
            </a:spcAft>
            <a:buNone/>
          </a:pPr>
          <a:endParaRPr lang="en-US" sz="1500" kern="1200"/>
        </a:p>
      </dsp:txBody>
      <dsp:txXfrm rot="16200000">
        <a:off x="837704" y="699179"/>
        <a:ext cx="1281499" cy="260467"/>
      </dsp:txXfrm>
    </dsp:sp>
    <dsp:sp modelId="{A63ACDFD-A8C1-4679-96A6-275EC2C7D567}">
      <dsp:nvSpPr>
        <dsp:cNvPr id="0" name=""/>
        <dsp:cNvSpPr/>
      </dsp:nvSpPr>
      <dsp:spPr>
        <a:xfrm rot="5400000">
          <a:off x="1239958" y="1430021"/>
          <a:ext cx="229548" cy="195350"/>
        </a:xfrm>
        <a:prstGeom prst="flowChartExtract">
          <a:avLst/>
        </a:prstGeom>
        <a:solidFill>
          <a:schemeClr val="lt1">
            <a:hueOff val="0"/>
            <a:satOff val="0"/>
            <a:lumOff val="0"/>
            <a:alphaOff val="0"/>
          </a:schemeClr>
        </a:solidFill>
        <a:ln w="2857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4794F17A-857E-42F6-8804-F599D4AA7FDF}">
      <dsp:nvSpPr>
        <dsp:cNvPr id="0" name=""/>
        <dsp:cNvSpPr/>
      </dsp:nvSpPr>
      <dsp:spPr>
        <a:xfrm>
          <a:off x="1608688" y="188663"/>
          <a:ext cx="970240" cy="1562803"/>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ctr" anchorCtr="0">
          <a:noAutofit/>
        </a:bodyPr>
        <a:lstStyle/>
        <a:p>
          <a:pPr marL="0" lvl="0" indent="0" algn="l" defTabSz="577850">
            <a:lnSpc>
              <a:spcPct val="90000"/>
            </a:lnSpc>
            <a:spcBef>
              <a:spcPct val="0"/>
            </a:spcBef>
            <a:spcAft>
              <a:spcPct val="35000"/>
            </a:spcAft>
            <a:buNone/>
          </a:pPr>
          <a:r>
            <a:rPr lang="en-US" sz="1300" b="1" kern="1200">
              <a:latin typeface="+mn-lt"/>
            </a:rPr>
            <a:t>Reports</a:t>
          </a:r>
        </a:p>
      </dsp:txBody>
      <dsp:txXfrm>
        <a:off x="1608688" y="188663"/>
        <a:ext cx="970240" cy="1562803"/>
      </dsp:txXfrm>
    </dsp:sp>
    <dsp:sp modelId="{463FD1EC-C2FE-48CE-9764-04F320B2DC6F}">
      <dsp:nvSpPr>
        <dsp:cNvPr id="0" name=""/>
        <dsp:cNvSpPr/>
      </dsp:nvSpPr>
      <dsp:spPr>
        <a:xfrm>
          <a:off x="2696138" y="188663"/>
          <a:ext cx="1302336" cy="1562803"/>
        </a:xfrm>
        <a:prstGeom prst="roundRect">
          <a:avLst>
            <a:gd name="adj" fmla="val 5000"/>
          </a:avLst>
        </a:prstGeom>
        <a:solidFill>
          <a:srgbClr val="FFB900"/>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51435" rIns="66675" bIns="0" numCol="1" spcCol="1270" anchor="ctr" anchorCtr="0">
          <a:noAutofit/>
        </a:bodyPr>
        <a:lstStyle/>
        <a:p>
          <a:pPr marL="0" lvl="0" indent="0" algn="r" defTabSz="666750">
            <a:lnSpc>
              <a:spcPct val="90000"/>
            </a:lnSpc>
            <a:spcBef>
              <a:spcPct val="0"/>
            </a:spcBef>
            <a:spcAft>
              <a:spcPct val="35000"/>
            </a:spcAft>
            <a:buNone/>
          </a:pPr>
          <a:endParaRPr lang="en-US" sz="1500" kern="1200"/>
        </a:p>
      </dsp:txBody>
      <dsp:txXfrm rot="16200000">
        <a:off x="2185623" y="699179"/>
        <a:ext cx="1281499" cy="260467"/>
      </dsp:txXfrm>
    </dsp:sp>
    <dsp:sp modelId="{2EF2A687-4F14-48C0-AF7A-EA7B6501E663}">
      <dsp:nvSpPr>
        <dsp:cNvPr id="0" name=""/>
        <dsp:cNvSpPr/>
      </dsp:nvSpPr>
      <dsp:spPr>
        <a:xfrm rot="5400000">
          <a:off x="2587876" y="1430021"/>
          <a:ext cx="229548" cy="195350"/>
        </a:xfrm>
        <a:prstGeom prst="flowChartExtract">
          <a:avLst/>
        </a:prstGeom>
        <a:solidFill>
          <a:schemeClr val="lt1">
            <a:hueOff val="0"/>
            <a:satOff val="0"/>
            <a:lumOff val="0"/>
            <a:alphaOff val="0"/>
          </a:schemeClr>
        </a:solidFill>
        <a:ln w="2857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8FD9C412-A42A-4DE9-BEEF-14EBF8C2F750}">
      <dsp:nvSpPr>
        <dsp:cNvPr id="0" name=""/>
        <dsp:cNvSpPr/>
      </dsp:nvSpPr>
      <dsp:spPr>
        <a:xfrm>
          <a:off x="2956606" y="188663"/>
          <a:ext cx="970240" cy="1562803"/>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ctr" anchorCtr="0">
          <a:noAutofit/>
        </a:bodyPr>
        <a:lstStyle/>
        <a:p>
          <a:pPr marL="0" lvl="0" indent="0" algn="l" defTabSz="577850">
            <a:lnSpc>
              <a:spcPct val="90000"/>
            </a:lnSpc>
            <a:spcBef>
              <a:spcPct val="0"/>
            </a:spcBef>
            <a:spcAft>
              <a:spcPct val="35000"/>
            </a:spcAft>
            <a:buNone/>
          </a:pPr>
          <a:r>
            <a:rPr lang="en-US" sz="1300" b="1" kern="1200">
              <a:latin typeface="+mn-lt"/>
            </a:rPr>
            <a:t>Dashboards</a:t>
          </a:r>
        </a:p>
      </dsp:txBody>
      <dsp:txXfrm>
        <a:off x="2956606" y="188663"/>
        <a:ext cx="970240" cy="1562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ACD30-DD70-4A3A-866A-906D06A06680}">
      <dsp:nvSpPr>
        <dsp:cNvPr id="0" name=""/>
        <dsp:cNvSpPr/>
      </dsp:nvSpPr>
      <dsp:spPr>
        <a:xfrm>
          <a:off x="1641" y="0"/>
          <a:ext cx="1915430" cy="1128985"/>
        </a:xfrm>
        <a:prstGeom prst="roundRect">
          <a:avLst>
            <a:gd name="adj" fmla="val 5000"/>
          </a:avLst>
        </a:prstGeom>
        <a:solidFill>
          <a:schemeClr val="bg1"/>
        </a:solidFill>
        <a:ln w="1714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78867" rIns="102235" bIns="0" numCol="1" spcCol="1270" anchor="ctr" anchorCtr="0">
          <a:noAutofit/>
        </a:bodyPr>
        <a:lstStyle/>
        <a:p>
          <a:pPr marL="0" lvl="0" indent="0" algn="r" defTabSz="1022350">
            <a:lnSpc>
              <a:spcPct val="90000"/>
            </a:lnSpc>
            <a:spcBef>
              <a:spcPct val="0"/>
            </a:spcBef>
            <a:spcAft>
              <a:spcPct val="35000"/>
            </a:spcAft>
            <a:buNone/>
          </a:pPr>
          <a:endParaRPr lang="en-US" sz="2300" kern="1200">
            <a:solidFill>
              <a:schemeClr val="accent1"/>
            </a:solidFill>
          </a:endParaRPr>
        </a:p>
      </dsp:txBody>
      <dsp:txXfrm rot="16200000">
        <a:off x="-269699" y="271340"/>
        <a:ext cx="925767" cy="383086"/>
      </dsp:txXfrm>
    </dsp:sp>
    <dsp:sp modelId="{4794F17A-857E-42F6-8804-F599D4AA7FDF}">
      <dsp:nvSpPr>
        <dsp:cNvPr id="0" name=""/>
        <dsp:cNvSpPr/>
      </dsp:nvSpPr>
      <dsp:spPr>
        <a:xfrm>
          <a:off x="384727" y="0"/>
          <a:ext cx="1426995" cy="112898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65151" rIns="0" bIns="0" numCol="1" spcCol="1270" anchor="ctr" anchorCtr="0">
          <a:noAutofit/>
        </a:bodyPr>
        <a:lstStyle/>
        <a:p>
          <a:pPr marL="0" lvl="0" indent="0" algn="l" defTabSz="844550">
            <a:lnSpc>
              <a:spcPct val="90000"/>
            </a:lnSpc>
            <a:spcBef>
              <a:spcPct val="0"/>
            </a:spcBef>
            <a:spcAft>
              <a:spcPct val="35000"/>
            </a:spcAft>
            <a:buNone/>
          </a:pPr>
          <a:r>
            <a:rPr lang="en-US" sz="1900" b="1" kern="1200">
              <a:solidFill>
                <a:sysClr val="windowText" lastClr="000000"/>
              </a:solidFill>
              <a:latin typeface="+mn-lt"/>
            </a:rPr>
            <a:t>Reports</a:t>
          </a:r>
        </a:p>
      </dsp:txBody>
      <dsp:txXfrm>
        <a:off x="384727" y="0"/>
        <a:ext cx="1426995" cy="1128985"/>
      </dsp:txXfrm>
    </dsp:sp>
    <dsp:sp modelId="{463FD1EC-C2FE-48CE-9764-04F320B2DC6F}">
      <dsp:nvSpPr>
        <dsp:cNvPr id="0" name=""/>
        <dsp:cNvSpPr/>
      </dsp:nvSpPr>
      <dsp:spPr>
        <a:xfrm>
          <a:off x="2081706" y="0"/>
          <a:ext cx="1915430" cy="1128985"/>
        </a:xfrm>
        <a:prstGeom prst="roundRect">
          <a:avLst>
            <a:gd name="adj" fmla="val 5000"/>
          </a:avLst>
        </a:prstGeom>
        <a:solidFill>
          <a:schemeClr val="bg1"/>
        </a:solidFill>
        <a:ln w="1714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78867" rIns="102235" bIns="0" numCol="1" spcCol="1270" anchor="ctr" anchorCtr="0">
          <a:noAutofit/>
        </a:bodyPr>
        <a:lstStyle/>
        <a:p>
          <a:pPr marL="0" lvl="0" indent="0" algn="r" defTabSz="1022350">
            <a:lnSpc>
              <a:spcPct val="90000"/>
            </a:lnSpc>
            <a:spcBef>
              <a:spcPct val="0"/>
            </a:spcBef>
            <a:spcAft>
              <a:spcPct val="35000"/>
            </a:spcAft>
            <a:buNone/>
          </a:pPr>
          <a:endParaRPr lang="en-US" sz="2300" kern="1200">
            <a:solidFill>
              <a:schemeClr val="accent1"/>
            </a:solidFill>
          </a:endParaRPr>
        </a:p>
      </dsp:txBody>
      <dsp:txXfrm rot="16200000">
        <a:off x="1810365" y="271340"/>
        <a:ext cx="925767" cy="383086"/>
      </dsp:txXfrm>
    </dsp:sp>
    <dsp:sp modelId="{2EF2A687-4F14-48C0-AF7A-EA7B6501E663}">
      <dsp:nvSpPr>
        <dsp:cNvPr id="0" name=""/>
        <dsp:cNvSpPr/>
      </dsp:nvSpPr>
      <dsp:spPr>
        <a:xfrm rot="5400000">
          <a:off x="1823539" y="609507"/>
          <a:ext cx="437894" cy="384909"/>
        </a:xfrm>
        <a:prstGeom prst="flowChartExtract">
          <a:avLst/>
        </a:prstGeom>
        <a:solidFill>
          <a:srgbClr val="FFB900"/>
        </a:solidFill>
        <a:ln w="28575" cap="flat" cmpd="sng" algn="ctr">
          <a:noFill/>
          <a:prstDash val="solid"/>
        </a:ln>
        <a:effectLst/>
      </dsp:spPr>
      <dsp:style>
        <a:lnRef idx="2">
          <a:scrgbClr r="0" g="0" b="0"/>
        </a:lnRef>
        <a:fillRef idx="1">
          <a:scrgbClr r="0" g="0" b="0"/>
        </a:fillRef>
        <a:effectRef idx="0">
          <a:scrgbClr r="0" g="0" b="0"/>
        </a:effectRef>
        <a:fontRef idx="minor"/>
      </dsp:style>
    </dsp:sp>
    <dsp:sp modelId="{8FD9C412-A42A-4DE9-BEEF-14EBF8C2F750}">
      <dsp:nvSpPr>
        <dsp:cNvPr id="0" name=""/>
        <dsp:cNvSpPr/>
      </dsp:nvSpPr>
      <dsp:spPr>
        <a:xfrm>
          <a:off x="2464792" y="0"/>
          <a:ext cx="1426995" cy="112898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65151" rIns="0" bIns="0" numCol="1" spcCol="1270" anchor="ctr" anchorCtr="0">
          <a:noAutofit/>
        </a:bodyPr>
        <a:lstStyle/>
        <a:p>
          <a:pPr marL="0" lvl="0" indent="0" algn="l" defTabSz="844550">
            <a:lnSpc>
              <a:spcPct val="90000"/>
            </a:lnSpc>
            <a:spcBef>
              <a:spcPct val="0"/>
            </a:spcBef>
            <a:spcAft>
              <a:spcPct val="35000"/>
            </a:spcAft>
            <a:buNone/>
          </a:pPr>
          <a:r>
            <a:rPr lang="en-US" sz="1900" b="1" kern="1200">
              <a:solidFill>
                <a:sysClr val="windowText" lastClr="000000"/>
              </a:solidFill>
              <a:latin typeface="+mn-lt"/>
            </a:rPr>
            <a:t>Dashboards</a:t>
          </a:r>
        </a:p>
      </dsp:txBody>
      <dsp:txXfrm>
        <a:off x="2464792" y="0"/>
        <a:ext cx="1426995" cy="112898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319F9-AA1C-4D39-9358-D12A5C82BCE5}" type="datetimeFigureOut">
              <a:rPr lang="en-US" smtClean="0"/>
              <a:t>9/19/2019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83C6-B6A7-44E9-8F4B-30ABB88373CD}" type="slidenum">
              <a:rPr lang="en-US" smtClean="0"/>
              <a:t>‹#›</a:t>
            </a:fld>
            <a:endParaRPr lang="en-US"/>
          </a:p>
        </p:txBody>
      </p:sp>
    </p:spTree>
    <p:extLst>
      <p:ext uri="{BB962C8B-B14F-4D97-AF65-F5344CB8AC3E}">
        <p14:creationId xmlns:p14="http://schemas.microsoft.com/office/powerpoint/2010/main" val="3605281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qlsaturday.com/859/Sessions/Details.aspx?sid=89722"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sqldusty.com/2019/03/11/data-warehouse-design-and-power-bi-at-sql-saturday-tampa-2019/"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Downloaded from </a:t>
            </a:r>
            <a:r>
              <a:rPr lang="en-GB" dirty="0">
                <a:hlinkClick r:id="rId3"/>
              </a:rPr>
              <a:t>https://www.sqlsaturday.com/859/Sessions/Details.aspx?sid=89722</a:t>
            </a:r>
            <a:endParaRPr lang="en-GB" dirty="0"/>
          </a:p>
          <a:p>
            <a:r>
              <a:rPr lang="en-GB" dirty="0"/>
              <a:t>By SQL Dusty via </a:t>
            </a:r>
            <a:r>
              <a:rPr lang="en-GB" dirty="0">
                <a:hlinkClick r:id="rId4"/>
              </a:rPr>
              <a:t>https://sqldusty.com/2019/03/11/data-warehouse-design-and-power-bi-at-sql-saturday-tampa-2019/</a:t>
            </a:r>
            <a:endParaRPr lang="en-GB" dirty="0"/>
          </a:p>
          <a:p>
            <a:r>
              <a:rPr lang="en-GB" dirty="0"/>
              <a:t>March 2019</a:t>
            </a:r>
          </a:p>
        </p:txBody>
      </p:sp>
      <p:sp>
        <p:nvSpPr>
          <p:cNvPr id="4" name="Slide Number Placeholder 3"/>
          <p:cNvSpPr>
            <a:spLocks noGrp="1"/>
          </p:cNvSpPr>
          <p:nvPr>
            <p:ph type="sldNum" sz="quarter" idx="10"/>
          </p:nvPr>
        </p:nvSpPr>
        <p:spPr/>
        <p:txBody>
          <a:bodyPr/>
          <a:lstStyle/>
          <a:p>
            <a:fld id="{F8CE83C6-B6A7-44E9-8F4B-30ABB88373CD}" type="slidenum">
              <a:rPr lang="en-US" smtClean="0"/>
              <a:t>1</a:t>
            </a:fld>
            <a:endParaRPr lang="en-US"/>
          </a:p>
        </p:txBody>
      </p:sp>
    </p:spTree>
    <p:extLst>
      <p:ext uri="{BB962C8B-B14F-4D97-AF65-F5344CB8AC3E}">
        <p14:creationId xmlns:p14="http://schemas.microsoft.com/office/powerpoint/2010/main" val="3128488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Power BI Report Server is an on-premises report server with a web portal in which you display and manage reports and KPIs, along with the tools to create Power BI reports, paginated reports, mobile reports, and KPIs. Your users can access those reports in different ways: viewing them in a web browser or mobile device, or as an email in their in-box.</a:t>
            </a:r>
            <a:endParaRPr lang="en-US" dirty="0"/>
          </a:p>
        </p:txBody>
      </p:sp>
      <p:sp>
        <p:nvSpPr>
          <p:cNvPr id="4" name="Slide Number Placeholder 3"/>
          <p:cNvSpPr>
            <a:spLocks noGrp="1"/>
          </p:cNvSpPr>
          <p:nvPr>
            <p:ph type="sldNum" sz="quarter" idx="10"/>
          </p:nvPr>
        </p:nvSpPr>
        <p:spPr/>
        <p:txBody>
          <a:bodyPr/>
          <a:lstStyle/>
          <a:p>
            <a:fld id="{F8CE83C6-B6A7-44E9-8F4B-30ABB88373CD}" type="slidenum">
              <a:rPr lang="en-US" smtClean="0"/>
              <a:t>22</a:t>
            </a:fld>
            <a:endParaRPr lang="en-US"/>
          </a:p>
        </p:txBody>
      </p:sp>
    </p:spTree>
    <p:extLst>
      <p:ext uri="{BB962C8B-B14F-4D97-AF65-F5344CB8AC3E}">
        <p14:creationId xmlns:p14="http://schemas.microsoft.com/office/powerpoint/2010/main" val="1486128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Microsoft Intune lets organizations control items like requiring an access pin, controlling how data is handled by the application, and even encrypting application data when the app isn't in use.</a:t>
            </a:r>
            <a:endParaRPr lang="en-US" dirty="0"/>
          </a:p>
        </p:txBody>
      </p:sp>
      <p:sp>
        <p:nvSpPr>
          <p:cNvPr id="4" name="Slide Number Placeholder 3"/>
          <p:cNvSpPr>
            <a:spLocks noGrp="1"/>
          </p:cNvSpPr>
          <p:nvPr>
            <p:ph type="sldNum" sz="quarter" idx="10"/>
          </p:nvPr>
        </p:nvSpPr>
        <p:spPr/>
        <p:txBody>
          <a:bodyPr/>
          <a:lstStyle/>
          <a:p>
            <a:fld id="{F8CE83C6-B6A7-44E9-8F4B-30ABB88373CD}" type="slidenum">
              <a:rPr lang="en-US" smtClean="0"/>
              <a:t>25</a:t>
            </a:fld>
            <a:endParaRPr lang="en-US"/>
          </a:p>
        </p:txBody>
      </p:sp>
    </p:spTree>
    <p:extLst>
      <p:ext uri="{BB962C8B-B14F-4D97-AF65-F5344CB8AC3E}">
        <p14:creationId xmlns:p14="http://schemas.microsoft.com/office/powerpoint/2010/main" val="2145475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Traditionally to solve for this “big data” challenge, you would connect to and ingest all the data from these separate services and apps into a big data store. Transform the ingested data; map and integrate the disparate data elements by developing a common schema</a:t>
            </a:r>
          </a:p>
          <a:p>
            <a:r>
              <a:rPr lang="en-US" sz="1200" kern="1200" dirty="0">
                <a:solidFill>
                  <a:schemeClr val="tx1"/>
                </a:solidFill>
                <a:effectLst/>
                <a:latin typeface="+mn-lt"/>
                <a:ea typeface="+mn-ea"/>
                <a:cs typeface="+mn-cs"/>
              </a:rPr>
              <a:t>You will then automate this entire process so that the integrated dataset is refreshed every time the underlying data changes. </a:t>
            </a:r>
          </a:p>
          <a:p>
            <a:r>
              <a:rPr lang="en-US" sz="1200" kern="1200" dirty="0">
                <a:solidFill>
                  <a:schemeClr val="tx1"/>
                </a:solidFill>
                <a:effectLst/>
                <a:latin typeface="+mn-lt"/>
                <a:ea typeface="+mn-ea"/>
                <a:cs typeface="+mn-cs"/>
              </a:rPr>
              <a:t>This process is normally referred to as Data Warehousing. </a:t>
            </a:r>
          </a:p>
          <a:p>
            <a:endParaRPr lang="en-US" sz="120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BI introduces Dataflows to help organizations unify data from disparate sources and prepare it for modeling. </a:t>
            </a:r>
          </a:p>
          <a:p>
            <a:r>
              <a:rPr lang="en-US" sz="1200" b="0" i="0" u="none" strike="noStrike" kern="1200" dirty="0">
                <a:solidFill>
                  <a:schemeClr val="tx1"/>
                </a:solidFill>
                <a:effectLst/>
                <a:latin typeface="+mn-lt"/>
                <a:ea typeface="+mn-ea"/>
                <a:cs typeface="+mn-cs"/>
              </a:rPr>
              <a:t>You can then easily create dataflows, using familiar, self-service tools. </a:t>
            </a:r>
          </a:p>
          <a:p>
            <a:r>
              <a:rPr lang="en-US" sz="1200" b="0" i="0" u="none" strike="noStrike" kern="1200" dirty="0">
                <a:solidFill>
                  <a:schemeClr val="tx1"/>
                </a:solidFill>
                <a:effectLst/>
                <a:latin typeface="+mn-lt"/>
                <a:ea typeface="+mn-ea"/>
                <a:cs typeface="+mn-cs"/>
              </a:rPr>
              <a:t>Dataflows are used to ingest, transform, integrate, and enrich big data by defining data source connections, ETL logic, refresh schedules, and more.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Data is stored as entities in Common Data Model compliant folders in Azure Data Lake Storage Gen2. </a:t>
            </a:r>
          </a:p>
          <a:p>
            <a:r>
              <a:rPr lang="en-US" sz="1200" b="0" i="0" u="none" strike="noStrike" kern="1200" dirty="0">
                <a:solidFill>
                  <a:schemeClr val="tx1"/>
                </a:solidFill>
                <a:effectLst/>
                <a:latin typeface="+mn-lt"/>
                <a:ea typeface="+mn-ea"/>
                <a:cs typeface="+mn-cs"/>
              </a:rPr>
              <a:t>Dataflows are created and managed in app workspaces by using the Power BI service.   </a:t>
            </a:r>
          </a:p>
          <a:p>
            <a:r>
              <a:rPr lang="en-US" sz="1200" b="0" i="0" u="none" strike="noStrike" kern="1200" dirty="0">
                <a:solidFill>
                  <a:schemeClr val="tx1"/>
                </a:solidFill>
                <a:effectLst/>
                <a:latin typeface="+mn-lt"/>
                <a:ea typeface="+mn-ea"/>
                <a:cs typeface="+mn-cs"/>
              </a:rPr>
              <a:t>You can use dataflows to ingest data from a large and growing set of supported on-premises and cloud- based data sources including Dynamics 365, Salesforce, Azure SQL Database, Excel, SharePoint, and more.</a:t>
            </a:r>
          </a:p>
          <a:p>
            <a:r>
              <a:rPr lang="en-US" sz="1200" b="0" i="0" u="none" strike="noStrike" kern="1200" dirty="0">
                <a:solidFill>
                  <a:schemeClr val="tx1"/>
                </a:solidFill>
                <a:effectLst/>
                <a:latin typeface="+mn-lt"/>
                <a:ea typeface="+mn-ea"/>
                <a:cs typeface="+mn-cs"/>
              </a:rPr>
              <a:t>You can then map data to known Common Data Model entities, modify and extend existing entities, and create custom entities. </a:t>
            </a:r>
          </a:p>
          <a:p>
            <a:r>
              <a:rPr lang="en-US" sz="1200" b="0" i="0" u="none" strike="noStrike" kern="1200" dirty="0">
                <a:solidFill>
                  <a:schemeClr val="tx1"/>
                </a:solidFill>
                <a:effectLst/>
                <a:latin typeface="+mn-lt"/>
                <a:ea typeface="+mn-ea"/>
                <a:cs typeface="+mn-cs"/>
              </a:rPr>
              <a:t>Advanced users can create fully customized dataflows, using a self-service, low-code/no-code, built-in Power Query authoring experience, similar to the Power Query experience that millions of Power BI Desktop and Excel users already know.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Once you’ve created a dataflow, you can use Power BI Desktop and the Power BI service to create datasets, reports, dashboards, and apps that leverage the power of the Common Data Model to drive deep insights into your business activities.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8CE83C6-B6A7-44E9-8F4B-30ABB88373CD}" type="slidenum">
              <a:rPr lang="en-US" smtClean="0"/>
              <a:t>26</a:t>
            </a:fld>
            <a:endParaRPr lang="en-US"/>
          </a:p>
        </p:txBody>
      </p:sp>
    </p:spTree>
    <p:extLst>
      <p:ext uri="{BB962C8B-B14F-4D97-AF65-F5344CB8AC3E}">
        <p14:creationId xmlns:p14="http://schemas.microsoft.com/office/powerpoint/2010/main" val="1183842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Traditionally to solve for this “big data” challenge, you would connect to and ingest all the data from these separate services and apps into a big data store. Transform the ingested data; map and integrate the disparate data elements by developing a common schema</a:t>
            </a:r>
          </a:p>
          <a:p>
            <a:r>
              <a:rPr lang="en-US" sz="1200" kern="1200" dirty="0">
                <a:solidFill>
                  <a:schemeClr val="tx1"/>
                </a:solidFill>
                <a:effectLst/>
                <a:latin typeface="+mn-lt"/>
                <a:ea typeface="+mn-ea"/>
                <a:cs typeface="+mn-cs"/>
              </a:rPr>
              <a:t>You will then automate this entire process so that the integrated dataset is refreshed every time the underlying data changes. </a:t>
            </a:r>
          </a:p>
          <a:p>
            <a:r>
              <a:rPr lang="en-US" sz="1200" kern="1200" dirty="0">
                <a:solidFill>
                  <a:schemeClr val="tx1"/>
                </a:solidFill>
                <a:effectLst/>
                <a:latin typeface="+mn-lt"/>
                <a:ea typeface="+mn-ea"/>
                <a:cs typeface="+mn-cs"/>
              </a:rPr>
              <a:t>This process is normally referred to as Data Warehousing.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CDS for Analytics uses a known schema and data model instance from which reports, dashboards, natural language queries, and other quick-insight analytics can automatically be created.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Data brought into the CDS-Analytics format is held in an organization’s tenant-based </a:t>
            </a:r>
            <a:r>
              <a:rPr lang="en-US" sz="1200" kern="1200" dirty="0" err="1">
                <a:solidFill>
                  <a:schemeClr val="tx1"/>
                </a:solidFill>
                <a:effectLst/>
                <a:latin typeface="+mn-lt"/>
                <a:ea typeface="+mn-ea"/>
                <a:cs typeface="+mn-cs"/>
              </a:rPr>
              <a:t>datapool</a:t>
            </a:r>
            <a:r>
              <a:rPr lang="en-US" sz="1200" kern="1200" dirty="0">
                <a:solidFill>
                  <a:schemeClr val="tx1"/>
                </a:solidFill>
                <a:effectLst/>
                <a:latin typeface="+mn-lt"/>
                <a:ea typeface="+mn-ea"/>
                <a:cs typeface="+mn-cs"/>
              </a:rPr>
              <a:t> instance in Azure, using the specified schema and data model, to facilitate the creation of ready-made analytics in Power BI.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Organizations can define the types of reports and analytics they want their CDS-A schema and model to create.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services already use the CDS-A schema and model, such as Dynamics 365 , while other services or sources can get data into the CDS-A schema using Microsoft’s extensive existing collection of data connectors.</a:t>
            </a:r>
          </a:p>
          <a:p>
            <a:endParaRPr lang="en-US" sz="1200" kern="1200" dirty="0">
              <a:solidFill>
                <a:schemeClr val="tx1"/>
              </a:solidFill>
              <a:effectLst/>
              <a:latin typeface="+mn-lt"/>
              <a:ea typeface="+mn-ea"/>
              <a:cs typeface="+mn-cs"/>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8CE83C6-B6A7-44E9-8F4B-30ABB88373CD}" type="slidenum">
              <a:rPr lang="en-US" smtClean="0"/>
              <a:t>29</a:t>
            </a:fld>
            <a:endParaRPr lang="en-US"/>
          </a:p>
        </p:txBody>
      </p:sp>
    </p:spTree>
    <p:extLst>
      <p:ext uri="{BB962C8B-B14F-4D97-AF65-F5344CB8AC3E}">
        <p14:creationId xmlns:p14="http://schemas.microsoft.com/office/powerpoint/2010/main" val="1183842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an example:</a:t>
            </a:r>
          </a:p>
          <a:p>
            <a:endParaRPr lang="en-US" dirty="0"/>
          </a:p>
          <a:p>
            <a:r>
              <a:rPr lang="en-US" dirty="0"/>
              <a:t>Say</a:t>
            </a:r>
            <a:r>
              <a:rPr lang="en-US" baseline="0" dirty="0"/>
              <a:t> you have a requirement to distribute Power BI reports and dashboards to your entire organization or at least to a large number of members of your organization. </a:t>
            </a:r>
          </a:p>
          <a:p>
            <a:endParaRPr lang="en-US" baseline="0" dirty="0"/>
          </a:p>
          <a:p>
            <a:r>
              <a:rPr lang="en-US" baseline="0" dirty="0"/>
              <a:t>Prior to Power BI Premium, you would need to purchase a Power BI Pro license for the your development team that would be building the Power BI reports and dashboards, and you would also need to purchase Pro licenses for the consumers of the content. </a:t>
            </a:r>
          </a:p>
          <a:p>
            <a:endParaRPr lang="en-US" baseline="0" dirty="0"/>
          </a:p>
          <a:p>
            <a:r>
              <a:rPr lang="en-US" baseline="0" dirty="0"/>
              <a:t>This could make life difficult if you have a large number of users wishing to access the Power BI content. Per user licensing for 30,000 users, for example, would very expensive and difficult to manage. </a:t>
            </a:r>
          </a:p>
          <a:p>
            <a:endParaRPr lang="en-US" baseline="0" dirty="0"/>
          </a:p>
          <a:p>
            <a:r>
              <a:rPr lang="en-US" baseline="0" dirty="0"/>
              <a:t>With Power BI Premium, you now have the flexibility to deploy your Power BI content to your dedicated capacity. </a:t>
            </a:r>
          </a:p>
          <a:p>
            <a:r>
              <a:rPr lang="en-US" baseline="0" dirty="0"/>
              <a:t>This would allow the members of your organization to access the Power BI content without needing a Pro license. </a:t>
            </a:r>
          </a:p>
          <a:p>
            <a:endParaRPr lang="en-US" baseline="0" dirty="0"/>
          </a:p>
          <a:p>
            <a:r>
              <a:rPr lang="en-US" baseline="0" dirty="0"/>
              <a:t>Your developers would still be licensed for Power BI Pro, as they’re the users that are creating, sharing, and administrating Power BI in your organization, but the consumers of the content would no longer require a Pro license. </a:t>
            </a:r>
          </a:p>
          <a:p>
            <a:endParaRPr lang="en-US" baseline="0" dirty="0"/>
          </a:p>
          <a:p>
            <a:r>
              <a:rPr lang="en-US" baseline="0" dirty="0"/>
              <a:t>Because your Power BI content is deployed to your dedicated capacity via Power BI Premium, this means we can also scale up when we need to by purchasing more capacity. </a:t>
            </a:r>
          </a:p>
          <a:p>
            <a:endParaRPr lang="en-US" baseline="0" dirty="0"/>
          </a:p>
          <a:p>
            <a:r>
              <a:rPr lang="en-US" baseline="0" dirty="0"/>
              <a:t>Another example would be if you had users of a </a:t>
            </a:r>
            <a:r>
              <a:rPr lang="en-US" baseline="0" dirty="0" err="1"/>
              <a:t>SharePointOnline</a:t>
            </a:r>
            <a:r>
              <a:rPr lang="en-US" baseline="0" dirty="0"/>
              <a:t> site accessing an embedded Power BI report. </a:t>
            </a:r>
          </a:p>
          <a:p>
            <a:r>
              <a:rPr lang="en-US" baseline="0" dirty="0"/>
              <a:t>The users log in to the </a:t>
            </a:r>
            <a:r>
              <a:rPr lang="en-US" baseline="0" dirty="0" err="1"/>
              <a:t>SharePointOnline</a:t>
            </a:r>
            <a:r>
              <a:rPr lang="en-US" baseline="0" dirty="0"/>
              <a:t> site, view the Power BI report, </a:t>
            </a:r>
          </a:p>
        </p:txBody>
      </p:sp>
      <p:sp>
        <p:nvSpPr>
          <p:cNvPr id="4" name="Slide Number Placeholder 3"/>
          <p:cNvSpPr>
            <a:spLocks noGrp="1"/>
          </p:cNvSpPr>
          <p:nvPr>
            <p:ph type="sldNum" sz="quarter" idx="10"/>
          </p:nvPr>
        </p:nvSpPr>
        <p:spPr/>
        <p:txBody>
          <a:bodyPr/>
          <a:lstStyle/>
          <a:p>
            <a:fld id="{762B7880-0DA2-4CA3-B993-E5931F94F286}" type="slidenum">
              <a:rPr lang="en-US" smtClean="0"/>
              <a:t>30</a:t>
            </a:fld>
            <a:endParaRPr lang="en-US"/>
          </a:p>
        </p:txBody>
      </p:sp>
    </p:spTree>
    <p:extLst>
      <p:ext uri="{BB962C8B-B14F-4D97-AF65-F5344CB8AC3E}">
        <p14:creationId xmlns:p14="http://schemas.microsoft.com/office/powerpoint/2010/main" val="2329507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CE83C6-B6A7-44E9-8F4B-30ABB88373CD}" type="slidenum">
              <a:rPr lang="en-US" smtClean="0"/>
              <a:t>3</a:t>
            </a:fld>
            <a:endParaRPr lang="en-US"/>
          </a:p>
        </p:txBody>
      </p:sp>
    </p:spTree>
    <p:extLst>
      <p:ext uri="{BB962C8B-B14F-4D97-AF65-F5344CB8AC3E}">
        <p14:creationId xmlns:p14="http://schemas.microsoft.com/office/powerpoint/2010/main" val="568071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CE83C6-B6A7-44E9-8F4B-30ABB88373CD}" type="slidenum">
              <a:rPr lang="en-US" smtClean="0"/>
              <a:t>8</a:t>
            </a:fld>
            <a:endParaRPr lang="en-US"/>
          </a:p>
        </p:txBody>
      </p:sp>
    </p:spTree>
    <p:extLst>
      <p:ext uri="{BB962C8B-B14F-4D97-AF65-F5344CB8AC3E}">
        <p14:creationId xmlns:p14="http://schemas.microsoft.com/office/powerpoint/2010/main" val="3478985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8CE83C6-B6A7-44E9-8F4B-30ABB88373CD}" type="slidenum">
              <a:rPr lang="en-US" smtClean="0"/>
              <a:t>10</a:t>
            </a:fld>
            <a:endParaRPr lang="en-US"/>
          </a:p>
        </p:txBody>
      </p:sp>
    </p:spTree>
    <p:extLst>
      <p:ext uri="{BB962C8B-B14F-4D97-AF65-F5344CB8AC3E}">
        <p14:creationId xmlns:p14="http://schemas.microsoft.com/office/powerpoint/2010/main" val="725752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Power BI Premium provides resources dedicated to running the Power BI service for your organization or team, giving you more dependable performance and larger data volumes. Premium also enables widespread distribution of content without requiring you to purchase per-user licenses for viewers.</a:t>
            </a:r>
          </a:p>
          <a:p>
            <a:r>
              <a:rPr lang="en-US" sz="1200" b="0" i="0" u="none" strike="noStrike" kern="1200" dirty="0">
                <a:solidFill>
                  <a:schemeClr val="tx1"/>
                </a:solidFill>
                <a:effectLst/>
                <a:latin typeface="+mn-lt"/>
                <a:ea typeface="+mn-ea"/>
                <a:cs typeface="+mn-cs"/>
              </a:rPr>
              <a:t>You can take advantage of Power BI Premium by assigning workspaces to a Premium capacity. </a:t>
            </a:r>
            <a:r>
              <a:rPr lang="en-US" sz="1200" b="0" i="1" u="none" strike="noStrike" kern="1200" dirty="0">
                <a:solidFill>
                  <a:schemeClr val="tx1"/>
                </a:solidFill>
                <a:effectLst/>
                <a:latin typeface="+mn-lt"/>
                <a:ea typeface="+mn-ea"/>
                <a:cs typeface="+mn-cs"/>
              </a:rPr>
              <a:t>Premium capacity</a:t>
            </a:r>
            <a:r>
              <a:rPr lang="en-US" sz="1200" b="0" i="0" u="none" strike="noStrike" kern="1200" dirty="0">
                <a:solidFill>
                  <a:schemeClr val="tx1"/>
                </a:solidFill>
                <a:effectLst/>
                <a:latin typeface="+mn-lt"/>
                <a:ea typeface="+mn-ea"/>
                <a:cs typeface="+mn-cs"/>
              </a:rPr>
              <a:t> is a dedicated resource for your organization. For workspaces that are not assigned to a premium capacity, these will be in a shared capacity.</a:t>
            </a:r>
          </a:p>
          <a:p>
            <a:endParaRPr lang="en-US" dirty="0"/>
          </a:p>
        </p:txBody>
      </p:sp>
      <p:sp>
        <p:nvSpPr>
          <p:cNvPr id="4" name="Slide Number Placeholder 3"/>
          <p:cNvSpPr>
            <a:spLocks noGrp="1"/>
          </p:cNvSpPr>
          <p:nvPr>
            <p:ph type="sldNum" sz="quarter" idx="10"/>
          </p:nvPr>
        </p:nvSpPr>
        <p:spPr/>
        <p:txBody>
          <a:bodyPr/>
          <a:lstStyle/>
          <a:p>
            <a:fld id="{F8CE83C6-B6A7-44E9-8F4B-30ABB88373CD}" type="slidenum">
              <a:rPr lang="en-US" smtClean="0"/>
              <a:t>15</a:t>
            </a:fld>
            <a:endParaRPr lang="en-US"/>
          </a:p>
        </p:txBody>
      </p:sp>
    </p:spTree>
    <p:extLst>
      <p:ext uri="{BB962C8B-B14F-4D97-AF65-F5344CB8AC3E}">
        <p14:creationId xmlns:p14="http://schemas.microsoft.com/office/powerpoint/2010/main" val="1685990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Premium is an add-on for the Power BI service. </a:t>
            </a:r>
          </a:p>
          <a:p>
            <a:endParaRPr lang="en-US"/>
          </a:p>
          <a:p>
            <a:r>
              <a:rPr lang="en-US"/>
              <a:t>Power BI Premium is basically your own private server running the Power BI architecture in Azure</a:t>
            </a:r>
          </a:p>
          <a:p>
            <a:endParaRPr lang="en-US"/>
          </a:p>
          <a:p>
            <a:r>
              <a:rPr lang="en-US"/>
              <a:t>To understand why that’s important, it</a:t>
            </a:r>
            <a:r>
              <a:rPr lang="en-US" baseline="0"/>
              <a:t> helps to understand the existing architecture for the Power BI.</a:t>
            </a:r>
          </a:p>
          <a:p>
            <a:endParaRPr lang="en-US" baseline="0"/>
          </a:p>
          <a:p>
            <a:r>
              <a:rPr lang="en-US" baseline="0"/>
              <a:t>Currently, Power BI runs on clusters of machines that all of the Power BI customers use. </a:t>
            </a:r>
          </a:p>
          <a:p>
            <a:r>
              <a:rPr lang="en-US" baseline="0"/>
              <a:t>Because of this, Power BI places restriction on how much capacity and resources that an individual can use so that no single user has a really negative experience. </a:t>
            </a:r>
          </a:p>
          <a:p>
            <a:endParaRPr lang="en-US" baseline="0"/>
          </a:p>
          <a:p>
            <a:r>
              <a:rPr lang="en-US" baseline="0"/>
              <a:t>With Power BI Premium, all the capacity is yours.</a:t>
            </a:r>
          </a:p>
          <a:p>
            <a:endParaRPr lang="en-US" baseline="0"/>
          </a:p>
          <a:p>
            <a:r>
              <a:rPr lang="en-US" baseline="0"/>
              <a:t>Because the capacity of Power BI Premium services belong to you, this allows many of the restrictions and limitations of the Power BI service to be lifted giving you greater control over how resources dedicated to your Power BI service are managed. </a:t>
            </a:r>
            <a:endParaRPr lang="en-US"/>
          </a:p>
        </p:txBody>
      </p:sp>
      <p:sp>
        <p:nvSpPr>
          <p:cNvPr id="4" name="Slide Number Placeholder 3"/>
          <p:cNvSpPr>
            <a:spLocks noGrp="1"/>
          </p:cNvSpPr>
          <p:nvPr>
            <p:ph type="sldNum" sz="quarter" idx="10"/>
          </p:nvPr>
        </p:nvSpPr>
        <p:spPr/>
        <p:txBody>
          <a:bodyPr/>
          <a:lstStyle/>
          <a:p>
            <a:fld id="{762B7880-0DA2-4CA3-B993-E5931F94F286}" type="slidenum">
              <a:rPr lang="en-US" smtClean="0"/>
              <a:t>16</a:t>
            </a:fld>
            <a:endParaRPr lang="en-US"/>
          </a:p>
        </p:txBody>
      </p:sp>
    </p:spTree>
    <p:extLst>
      <p:ext uri="{BB962C8B-B14F-4D97-AF65-F5344CB8AC3E}">
        <p14:creationId xmlns:p14="http://schemas.microsoft.com/office/powerpoint/2010/main" val="340078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an example:</a:t>
            </a:r>
          </a:p>
          <a:p>
            <a:endParaRPr lang="en-US" dirty="0"/>
          </a:p>
          <a:p>
            <a:r>
              <a:rPr lang="en-US" dirty="0"/>
              <a:t>Say</a:t>
            </a:r>
            <a:r>
              <a:rPr lang="en-US" baseline="0" dirty="0"/>
              <a:t> you have a requirement to distribute Power BI reports and dashboards to your entire organization or at least to a large number of members of your organization. </a:t>
            </a:r>
          </a:p>
          <a:p>
            <a:endParaRPr lang="en-US" baseline="0" dirty="0"/>
          </a:p>
          <a:p>
            <a:r>
              <a:rPr lang="en-US" baseline="0" dirty="0"/>
              <a:t>Prior to Power BI Premium, you would need to purchase a Power BI Pro license for the your development team that would be building the Power BI reports and dashboards, and you would also need to purchase Pro licenses for the consumers of the content. </a:t>
            </a:r>
          </a:p>
          <a:p>
            <a:endParaRPr lang="en-US" baseline="0" dirty="0"/>
          </a:p>
          <a:p>
            <a:r>
              <a:rPr lang="en-US" baseline="0" dirty="0"/>
              <a:t>This could make life difficult if you have a large number of users wishing to access the Power BI content. Per user licensing for 30,000 users, for example, would very expensive and difficult to manage. </a:t>
            </a:r>
          </a:p>
          <a:p>
            <a:endParaRPr lang="en-US" baseline="0" dirty="0"/>
          </a:p>
          <a:p>
            <a:r>
              <a:rPr lang="en-US" baseline="0" dirty="0"/>
              <a:t>With Power BI Premium, you now have the flexibility to deploy your Power BI content to your dedicated capacity. </a:t>
            </a:r>
          </a:p>
          <a:p>
            <a:r>
              <a:rPr lang="en-US" baseline="0" dirty="0"/>
              <a:t>This would allow the members of your organization to access the Power BI content without needing a Pro license. </a:t>
            </a:r>
          </a:p>
          <a:p>
            <a:endParaRPr lang="en-US" baseline="0" dirty="0"/>
          </a:p>
          <a:p>
            <a:r>
              <a:rPr lang="en-US" baseline="0" dirty="0"/>
              <a:t>Your developers would still be licensed for Power BI Pro, as they’re the users that are creating, sharing, and administrating Power BI in your organization, but the consumers of the content would no longer require a Pro license. </a:t>
            </a:r>
          </a:p>
          <a:p>
            <a:endParaRPr lang="en-US" baseline="0" dirty="0"/>
          </a:p>
          <a:p>
            <a:r>
              <a:rPr lang="en-US" baseline="0" dirty="0"/>
              <a:t>Because your Power BI content is deployed to your dedicated capacity via Power BI Premium, this means we can also scale up when we need to by purchasing more capacity. </a:t>
            </a:r>
          </a:p>
          <a:p>
            <a:endParaRPr lang="en-US" baseline="0" dirty="0"/>
          </a:p>
          <a:p>
            <a:r>
              <a:rPr lang="en-US" baseline="0" dirty="0"/>
              <a:t>Another example would be if you had users of a </a:t>
            </a:r>
            <a:r>
              <a:rPr lang="en-US" baseline="0" dirty="0" err="1"/>
              <a:t>SharePointOnline</a:t>
            </a:r>
            <a:r>
              <a:rPr lang="en-US" baseline="0" dirty="0"/>
              <a:t> site accessing an embedded Power BI report. </a:t>
            </a:r>
          </a:p>
          <a:p>
            <a:r>
              <a:rPr lang="en-US" baseline="0" dirty="0"/>
              <a:t>The users log in to the </a:t>
            </a:r>
            <a:r>
              <a:rPr lang="en-US" baseline="0" dirty="0" err="1"/>
              <a:t>SharePointOnline</a:t>
            </a:r>
            <a:r>
              <a:rPr lang="en-US" baseline="0" dirty="0"/>
              <a:t> site, view the Power BI report, </a:t>
            </a:r>
          </a:p>
        </p:txBody>
      </p:sp>
      <p:sp>
        <p:nvSpPr>
          <p:cNvPr id="4" name="Slide Number Placeholder 3"/>
          <p:cNvSpPr>
            <a:spLocks noGrp="1"/>
          </p:cNvSpPr>
          <p:nvPr>
            <p:ph type="sldNum" sz="quarter" idx="10"/>
          </p:nvPr>
        </p:nvSpPr>
        <p:spPr/>
        <p:txBody>
          <a:bodyPr/>
          <a:lstStyle/>
          <a:p>
            <a:fld id="{762B7880-0DA2-4CA3-B993-E5931F94F286}" type="slidenum">
              <a:rPr lang="en-US" smtClean="0"/>
              <a:t>17</a:t>
            </a:fld>
            <a:endParaRPr lang="en-US"/>
          </a:p>
        </p:txBody>
      </p:sp>
    </p:spTree>
    <p:extLst>
      <p:ext uri="{BB962C8B-B14F-4D97-AF65-F5344CB8AC3E}">
        <p14:creationId xmlns:p14="http://schemas.microsoft.com/office/powerpoint/2010/main" val="3163497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With Power BI Embedded, ISVs and developers have added flexibility in how they embed intelligence in their apps using the Power BI APIs. ISVs and developers can take advantage of minimized development efforts to achieve faster time to market and differentiate themselves by infusing Microsoft’s world-class analytics engine in their app. Equally, developers can spend time focusing on their solution to meet customer demands, instead of developing visual analytics features. Additionally, Power BI Embedded enables you to work within the familiar development environments – Visual Studio and Azure – you already use.</a:t>
            </a:r>
            <a:endParaRPr lang="en-US" dirty="0"/>
          </a:p>
        </p:txBody>
      </p:sp>
      <p:sp>
        <p:nvSpPr>
          <p:cNvPr id="4" name="Slide Number Placeholder 3"/>
          <p:cNvSpPr>
            <a:spLocks noGrp="1"/>
          </p:cNvSpPr>
          <p:nvPr>
            <p:ph type="sldNum" sz="quarter" idx="10"/>
          </p:nvPr>
        </p:nvSpPr>
        <p:spPr/>
        <p:txBody>
          <a:bodyPr/>
          <a:lstStyle/>
          <a:p>
            <a:fld id="{F8CE83C6-B6A7-44E9-8F4B-30ABB88373CD}" type="slidenum">
              <a:rPr lang="en-US" smtClean="0"/>
              <a:t>20</a:t>
            </a:fld>
            <a:endParaRPr lang="en-US"/>
          </a:p>
        </p:txBody>
      </p:sp>
    </p:spTree>
    <p:extLst>
      <p:ext uri="{BB962C8B-B14F-4D97-AF65-F5344CB8AC3E}">
        <p14:creationId xmlns:p14="http://schemas.microsoft.com/office/powerpoint/2010/main" val="4112279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CE83C6-B6A7-44E9-8F4B-30ABB88373CD}" type="slidenum">
              <a:rPr lang="en-US" smtClean="0"/>
              <a:t>21</a:t>
            </a:fld>
            <a:endParaRPr lang="en-US"/>
          </a:p>
        </p:txBody>
      </p:sp>
    </p:spTree>
    <p:extLst>
      <p:ext uri="{BB962C8B-B14F-4D97-AF65-F5344CB8AC3E}">
        <p14:creationId xmlns:p14="http://schemas.microsoft.com/office/powerpoint/2010/main" val="811991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grpSp>
        <p:nvGrpSpPr>
          <p:cNvPr id="174" name="Group 173"/>
          <p:cNvGrpSpPr>
            <a:grpSpLocks noChangeAspect="1"/>
          </p:cNvGrpSpPr>
          <p:nvPr/>
        </p:nvGrpSpPr>
        <p:grpSpPr bwMode="gray">
          <a:xfrm>
            <a:off x="5675128" y="4141867"/>
            <a:ext cx="6516872" cy="2716134"/>
            <a:chOff x="5788926" y="4224320"/>
            <a:chExt cx="6647549" cy="2770205"/>
          </a:xfrm>
        </p:grpSpPr>
        <p:sp>
          <p:nvSpPr>
            <p:cNvPr id="175" name="Freeform: Shape 17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3"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7"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8"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4"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2"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6"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7"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91"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92"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93"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5"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00"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spTree>
    <p:extLst>
      <p:ext uri="{BB962C8B-B14F-4D97-AF65-F5344CB8AC3E}">
        <p14:creationId xmlns:p14="http://schemas.microsoft.com/office/powerpoint/2010/main" val="2674705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29220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38196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388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56877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10488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58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85109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42753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0002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5718-4C49-409E-9D0A-330E58090A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1B8CD8-C11C-45F5-A71C-11339D6E71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F99412-575C-4CAA-BD15-31D0E244DB23}"/>
              </a:ext>
            </a:extLst>
          </p:cNvPr>
          <p:cNvSpPr>
            <a:spLocks noGrp="1"/>
          </p:cNvSpPr>
          <p:nvPr>
            <p:ph type="dt" sz="half" idx="10"/>
          </p:nvPr>
        </p:nvSpPr>
        <p:spPr/>
        <p:txBody>
          <a:bodyPr/>
          <a:lstStyle/>
          <a:p>
            <a:fld id="{9B7A79B5-F39A-482F-87AD-248980DB3AF7}" type="datetimeFigureOut">
              <a:rPr lang="en-US" smtClean="0"/>
              <a:t>9/19/2019</a:t>
            </a:fld>
            <a:endParaRPr lang="en-US"/>
          </a:p>
        </p:txBody>
      </p:sp>
      <p:sp>
        <p:nvSpPr>
          <p:cNvPr id="5" name="Footer Placeholder 4">
            <a:extLst>
              <a:ext uri="{FF2B5EF4-FFF2-40B4-BE49-F238E27FC236}">
                <a16:creationId xmlns:a16="http://schemas.microsoft.com/office/drawing/2014/main" id="{6868593F-7214-4B4E-B52B-AA03156FC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4E2F3-C1C6-4CAA-88BC-A01C38755082}"/>
              </a:ext>
            </a:extLst>
          </p:cNvPr>
          <p:cNvSpPr>
            <a:spLocks noGrp="1"/>
          </p:cNvSpPr>
          <p:nvPr>
            <p:ph type="sldNum" sz="quarter" idx="12"/>
          </p:nvPr>
        </p:nvSpPr>
        <p:spPr/>
        <p:txBody>
          <a:bodyPr/>
          <a:lstStyle/>
          <a:p>
            <a:fld id="{B7121238-38BB-4478-991B-D0820DA3BBA5}" type="slidenum">
              <a:rPr lang="en-US" smtClean="0"/>
              <a:t>‹#›</a:t>
            </a:fld>
            <a:endParaRPr lang="en-US"/>
          </a:p>
        </p:txBody>
      </p:sp>
    </p:spTree>
    <p:extLst>
      <p:ext uri="{BB962C8B-B14F-4D97-AF65-F5344CB8AC3E}">
        <p14:creationId xmlns:p14="http://schemas.microsoft.com/office/powerpoint/2010/main" val="250441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90" name="Group 89"/>
          <p:cNvGrpSpPr>
            <a:grpSpLocks noChangeAspect="1"/>
          </p:cNvGrpSpPr>
          <p:nvPr/>
        </p:nvGrpSpPr>
        <p:grpSpPr bwMode="gray">
          <a:xfrm>
            <a:off x="5675128" y="4141867"/>
            <a:ext cx="6516872" cy="2716134"/>
            <a:chOff x="5788926" y="4224320"/>
            <a:chExt cx="6647549" cy="2770205"/>
          </a:xfrm>
        </p:grpSpPr>
        <p:sp>
          <p:nvSpPr>
            <p:cNvPr id="91" name="Freeform: Shape 90"/>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8"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7"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6"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8"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53"/>
            <p:cNvSpPr>
              <a:spLocks/>
            </p:cNvSpPr>
            <p:nvPr userDrawn="1"/>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6"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0"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1"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5"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6"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9"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4"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21079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grpSp>
        <p:nvGrpSpPr>
          <p:cNvPr id="91" name="Group 90"/>
          <p:cNvGrpSpPr>
            <a:grpSpLocks noChangeAspect="1"/>
          </p:cNvGrpSpPr>
          <p:nvPr userDrawn="1"/>
        </p:nvGrpSpPr>
        <p:grpSpPr bwMode="gray">
          <a:xfrm>
            <a:off x="5675128" y="4141867"/>
            <a:ext cx="6516872" cy="2716134"/>
            <a:chOff x="5788926" y="4224320"/>
            <a:chExt cx="6647549" cy="2770205"/>
          </a:xfrm>
        </p:grpSpPr>
        <p:sp>
          <p:nvSpPr>
            <p:cNvPr id="92" name="Freeform: Shape 91"/>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6"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8"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5"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7"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9"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7"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1"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2"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6"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8"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0"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5"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88" name="Picture 8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377032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90" name="Group 89"/>
          <p:cNvGrpSpPr>
            <a:grpSpLocks noChangeAspect="1"/>
          </p:cNvGrpSpPr>
          <p:nvPr userDrawn="1"/>
        </p:nvGrpSpPr>
        <p:grpSpPr bwMode="gray">
          <a:xfrm>
            <a:off x="5675128" y="4141867"/>
            <a:ext cx="6516872" cy="2716134"/>
            <a:chOff x="5788926" y="4224320"/>
            <a:chExt cx="6647549" cy="2770205"/>
          </a:xfrm>
        </p:grpSpPr>
        <p:sp>
          <p:nvSpPr>
            <p:cNvPr id="91" name="Freeform: Shape 90"/>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8"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7"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6"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8"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6"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0"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1"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5"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6"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9"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4"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87" name="Picture 86"/>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489339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91" name="Group 90"/>
          <p:cNvGrpSpPr>
            <a:grpSpLocks noChangeAspect="1"/>
          </p:cNvGrpSpPr>
          <p:nvPr userDrawn="1"/>
        </p:nvGrpSpPr>
        <p:grpSpPr bwMode="gray">
          <a:xfrm>
            <a:off x="5675128" y="4141867"/>
            <a:ext cx="6516872" cy="2716134"/>
            <a:chOff x="5788926" y="4224320"/>
            <a:chExt cx="6647549" cy="2770205"/>
          </a:xfrm>
        </p:grpSpPr>
        <p:sp>
          <p:nvSpPr>
            <p:cNvPr id="92" name="Freeform: Shape 91"/>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6"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8"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5"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7"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9"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8"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2"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3"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8"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9"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1"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6"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2003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96785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67727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6986645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0796507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318999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626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18746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0" name="Group 189"/>
          <p:cNvGrpSpPr>
            <a:grpSpLocks noChangeAspect="1"/>
          </p:cNvGrpSpPr>
          <p:nvPr/>
        </p:nvGrpSpPr>
        <p:grpSpPr bwMode="gray">
          <a:xfrm>
            <a:off x="5675128" y="4141867"/>
            <a:ext cx="6516872" cy="2716134"/>
            <a:chOff x="5788926" y="4224320"/>
            <a:chExt cx="6647549" cy="2770205"/>
          </a:xfrm>
        </p:grpSpPr>
        <p:sp>
          <p:nvSpPr>
            <p:cNvPr id="191" name="Freeform: Shape 190"/>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08"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09"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0"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1"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2"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3"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4"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5"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7"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27"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28"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29"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0"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1"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2"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6"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8"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45"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49"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50"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54"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55"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56"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8"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63"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39407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95697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2494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947223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10843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049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48676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693389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6953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rgbClr val="00205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grpSp>
        <p:nvGrpSpPr>
          <p:cNvPr id="91" name="Group 90"/>
          <p:cNvGrpSpPr>
            <a:grpSpLocks noChangeAspect="1"/>
          </p:cNvGrpSpPr>
          <p:nvPr userDrawn="1"/>
        </p:nvGrpSpPr>
        <p:grpSpPr bwMode="gray">
          <a:xfrm>
            <a:off x="5675128" y="4141867"/>
            <a:ext cx="6516872" cy="2716134"/>
            <a:chOff x="5788926" y="4224320"/>
            <a:chExt cx="6647549" cy="2770205"/>
          </a:xfrm>
        </p:grpSpPr>
        <p:sp>
          <p:nvSpPr>
            <p:cNvPr id="92" name="Freeform: Shape 91"/>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6"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8"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5"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7"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9"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7"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1"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2"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6"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8"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0"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5"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88" name="Picture 8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3319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5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90" name="Group 89"/>
          <p:cNvGrpSpPr>
            <a:grpSpLocks noChangeAspect="1"/>
          </p:cNvGrpSpPr>
          <p:nvPr userDrawn="1"/>
        </p:nvGrpSpPr>
        <p:grpSpPr bwMode="gray">
          <a:xfrm>
            <a:off x="5675128" y="4141867"/>
            <a:ext cx="6516872" cy="2716134"/>
            <a:chOff x="5788926" y="4224320"/>
            <a:chExt cx="6647549" cy="2770205"/>
          </a:xfrm>
        </p:grpSpPr>
        <p:sp>
          <p:nvSpPr>
            <p:cNvPr id="91" name="Freeform: Shape 90"/>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8"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7"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6"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8"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6"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0"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1"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5"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6"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9"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4"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87" name="Picture 86"/>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36009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8867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91" name="Group 90"/>
          <p:cNvGrpSpPr>
            <a:grpSpLocks noChangeAspect="1"/>
          </p:cNvGrpSpPr>
          <p:nvPr userDrawn="1"/>
        </p:nvGrpSpPr>
        <p:grpSpPr bwMode="gray">
          <a:xfrm>
            <a:off x="5675128" y="4141867"/>
            <a:ext cx="6516872" cy="2716134"/>
            <a:chOff x="5788926" y="4224320"/>
            <a:chExt cx="6647549" cy="2770205"/>
          </a:xfrm>
        </p:grpSpPr>
        <p:sp>
          <p:nvSpPr>
            <p:cNvPr id="92" name="Freeform: Shape 91"/>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0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0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2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2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3065720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69487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1453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54510128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4006361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25892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89192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3255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68019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4637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84777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8975219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23947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048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86713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779727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0697129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10" name="Picture 9" descr="Software developer on computer in conference room" title="Microsoft brand photo">
            <a:extLst>
              <a:ext uri="{FF2B5EF4-FFF2-40B4-BE49-F238E27FC236}">
                <a16:creationId xmlns:a16="http://schemas.microsoft.com/office/drawing/2014/main" id="{CB78B2CD-8CD8-46F0-B10B-333356594C80}"/>
              </a:ext>
            </a:extLst>
          </p:cNvPr>
          <p:cNvPicPr>
            <a:picLocks noChangeAspect="1"/>
          </p:cNvPicPr>
          <p:nvPr/>
        </p:nvPicPr>
        <p:blipFill rotWithShape="1">
          <a:blip r:embed="rId3">
            <a:extLst>
              <a:ext uri="{28A0092B-C50C-407E-A947-70E740481C1C}">
                <a14:useLocalDpi xmlns:a14="http://schemas.microsoft.com/office/drawing/2010/main" val="0"/>
              </a:ext>
            </a:extLst>
          </a:blip>
          <a:srcRect l="43942" t="8919" r="4821"/>
          <a:stretch/>
        </p:blipFill>
        <p:spPr>
          <a:xfrm>
            <a:off x="5333488" y="0"/>
            <a:ext cx="6858512" cy="6858000"/>
          </a:xfrm>
          <a:prstGeom prst="rect">
            <a:avLst/>
          </a:prstGeom>
        </p:spPr>
      </p:pic>
    </p:spTree>
    <p:extLst>
      <p:ext uri="{BB962C8B-B14F-4D97-AF65-F5344CB8AC3E}">
        <p14:creationId xmlns:p14="http://schemas.microsoft.com/office/powerpoint/2010/main" val="2864947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11" name="Picture 10" descr="Software developer on computer in conference room" title="Microsoft brand photo">
            <a:extLst>
              <a:ext uri="{FF2B5EF4-FFF2-40B4-BE49-F238E27FC236}">
                <a16:creationId xmlns:a16="http://schemas.microsoft.com/office/drawing/2014/main" id="{1FDD71A4-2CE6-4F2B-8B69-6D10317C199F}"/>
              </a:ext>
            </a:extLst>
          </p:cNvPr>
          <p:cNvPicPr>
            <a:picLocks noChangeAspect="1"/>
          </p:cNvPicPr>
          <p:nvPr/>
        </p:nvPicPr>
        <p:blipFill rotWithShape="1">
          <a:blip r:embed="rId3">
            <a:extLst>
              <a:ext uri="{28A0092B-C50C-407E-A947-70E740481C1C}">
                <a14:useLocalDpi xmlns:a14="http://schemas.microsoft.com/office/drawing/2010/main" val="0"/>
              </a:ext>
            </a:extLst>
          </a:blip>
          <a:srcRect l="43942" t="8919" r="4821"/>
          <a:stretch/>
        </p:blipFill>
        <p:spPr>
          <a:xfrm>
            <a:off x="5333488" y="0"/>
            <a:ext cx="6858512" cy="6858000"/>
          </a:xfrm>
          <a:prstGeom prst="rect">
            <a:avLst/>
          </a:prstGeom>
        </p:spPr>
      </p:pic>
    </p:spTree>
    <p:extLst>
      <p:ext uri="{BB962C8B-B14F-4D97-AF65-F5344CB8AC3E}">
        <p14:creationId xmlns:p14="http://schemas.microsoft.com/office/powerpoint/2010/main" val="41106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8401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508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28363843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219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56140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921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4958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67986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7691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99603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2501233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795285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403453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76592874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1706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3525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94212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552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8336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4044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8536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71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075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70518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906542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556280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Biography">
    <p:spTree>
      <p:nvGrpSpPr>
        <p:cNvPr id="1" name=""/>
        <p:cNvGrpSpPr/>
        <p:nvPr/>
      </p:nvGrpSpPr>
      <p:grpSpPr>
        <a:xfrm>
          <a:off x="0" y="0"/>
          <a:ext cx="0" cy="0"/>
          <a:chOff x="0" y="0"/>
          <a:chExt cx="0" cy="0"/>
        </a:xfrm>
      </p:grpSpPr>
      <p:sp>
        <p:nvSpPr>
          <p:cNvPr id="36" name="Text Placeholder 30"/>
          <p:cNvSpPr>
            <a:spLocks noGrp="1"/>
          </p:cNvSpPr>
          <p:nvPr>
            <p:ph type="body" sz="quarter" idx="14" hasCustomPrompt="1"/>
          </p:nvPr>
        </p:nvSpPr>
        <p:spPr>
          <a:xfrm>
            <a:off x="5218113" y="4962877"/>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7" name="Text Placeholder 32"/>
          <p:cNvSpPr>
            <a:spLocks noGrp="1"/>
          </p:cNvSpPr>
          <p:nvPr>
            <p:ph type="body" sz="quarter" idx="15"/>
          </p:nvPr>
        </p:nvSpPr>
        <p:spPr>
          <a:xfrm>
            <a:off x="5218113" y="5353599"/>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Edit Master text styles</a:t>
            </a:r>
          </a:p>
        </p:txBody>
      </p:sp>
      <p:sp>
        <p:nvSpPr>
          <p:cNvPr id="2" name="Title 1"/>
          <p:cNvSpPr>
            <a:spLocks noGrp="1"/>
          </p:cNvSpPr>
          <p:nvPr>
            <p:ph type="title" hasCustomPrompt="1"/>
          </p:nvPr>
        </p:nvSpPr>
        <p:spPr>
          <a:xfrm>
            <a:off x="5178903" y="1014184"/>
            <a:ext cx="5737253" cy="664889"/>
          </a:xfrm>
        </p:spPr>
        <p:txBody>
          <a:bodyPr/>
          <a:lstStyle/>
          <a:p>
            <a:r>
              <a:rPr lang="en-US" dirty="0"/>
              <a:t>[Speaker]</a:t>
            </a:r>
          </a:p>
        </p:txBody>
      </p:sp>
      <p:sp>
        <p:nvSpPr>
          <p:cNvPr id="31" name="Text Placeholder 30"/>
          <p:cNvSpPr>
            <a:spLocks noGrp="1"/>
          </p:cNvSpPr>
          <p:nvPr>
            <p:ph type="body" sz="quarter" idx="10" hasCustomPrompt="1"/>
          </p:nvPr>
        </p:nvSpPr>
        <p:spPr>
          <a:xfrm>
            <a:off x="5218113" y="2222978"/>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3" name="Text Placeholder 32"/>
          <p:cNvSpPr>
            <a:spLocks noGrp="1"/>
          </p:cNvSpPr>
          <p:nvPr>
            <p:ph type="body" sz="quarter" idx="11"/>
          </p:nvPr>
        </p:nvSpPr>
        <p:spPr>
          <a:xfrm>
            <a:off x="5218113" y="2613700"/>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Edit Master text styles</a:t>
            </a:r>
          </a:p>
        </p:txBody>
      </p:sp>
      <p:sp>
        <p:nvSpPr>
          <p:cNvPr id="34" name="Text Placeholder 30"/>
          <p:cNvSpPr>
            <a:spLocks noGrp="1"/>
          </p:cNvSpPr>
          <p:nvPr>
            <p:ph type="body" sz="quarter" idx="12" hasCustomPrompt="1"/>
          </p:nvPr>
        </p:nvSpPr>
        <p:spPr>
          <a:xfrm>
            <a:off x="5218113" y="3588276"/>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5" name="Text Placeholder 32"/>
          <p:cNvSpPr>
            <a:spLocks noGrp="1"/>
          </p:cNvSpPr>
          <p:nvPr>
            <p:ph type="body" sz="quarter" idx="13"/>
          </p:nvPr>
        </p:nvSpPr>
        <p:spPr>
          <a:xfrm>
            <a:off x="5218113" y="3978998"/>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Edit Master text styles</a:t>
            </a:r>
          </a:p>
        </p:txBody>
      </p:sp>
      <p:sp>
        <p:nvSpPr>
          <p:cNvPr id="40" name="Picture Placeholder 38"/>
          <p:cNvSpPr>
            <a:spLocks noGrp="1"/>
          </p:cNvSpPr>
          <p:nvPr>
            <p:ph type="pic" sz="quarter" idx="16"/>
          </p:nvPr>
        </p:nvSpPr>
        <p:spPr>
          <a:xfrm>
            <a:off x="723900" y="963613"/>
            <a:ext cx="2671763" cy="2671762"/>
          </a:xfrm>
        </p:spPr>
        <p:txBody>
          <a:bodyPr anchor="ctr">
            <a:normAutofit/>
          </a:bodyPr>
          <a:lstStyle>
            <a:lvl1pPr marL="0" indent="0" algn="ctr">
              <a:buNone/>
              <a:defRPr sz="1600"/>
            </a:lvl1pPr>
          </a:lstStyle>
          <a:p>
            <a:r>
              <a:rPr lang="en-US"/>
              <a:t>Click icon to add picture</a:t>
            </a:r>
            <a:endParaRPr lang="en-US" dirty="0"/>
          </a:p>
        </p:txBody>
      </p:sp>
      <p:sp>
        <p:nvSpPr>
          <p:cNvPr id="42" name="Text Placeholder 41"/>
          <p:cNvSpPr>
            <a:spLocks noGrp="1"/>
          </p:cNvSpPr>
          <p:nvPr>
            <p:ph type="body" sz="quarter" idx="17" hasCustomPrompt="1"/>
          </p:nvPr>
        </p:nvSpPr>
        <p:spPr>
          <a:xfrm>
            <a:off x="1236663" y="4065588"/>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3" name="Text Placeholder 41"/>
          <p:cNvSpPr>
            <a:spLocks noGrp="1"/>
          </p:cNvSpPr>
          <p:nvPr>
            <p:ph type="body" sz="quarter" idx="18" hasCustomPrompt="1"/>
          </p:nvPr>
        </p:nvSpPr>
        <p:spPr>
          <a:xfrm>
            <a:off x="1236663" y="4760173"/>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4" name="Text Placeholder 41"/>
          <p:cNvSpPr>
            <a:spLocks noGrp="1"/>
          </p:cNvSpPr>
          <p:nvPr>
            <p:ph type="body" sz="quarter" idx="19" hasCustomPrompt="1"/>
          </p:nvPr>
        </p:nvSpPr>
        <p:spPr>
          <a:xfrm>
            <a:off x="1236663" y="5432470"/>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Tree>
    <p:extLst>
      <p:ext uri="{BB962C8B-B14F-4D97-AF65-F5344CB8AC3E}">
        <p14:creationId xmlns:p14="http://schemas.microsoft.com/office/powerpoint/2010/main" val="33822003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0380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283775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060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7367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1.emf"/><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image" Target="../media/image6.emf"/><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2975783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3243326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9748461"/>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59207641"/>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Lst>
  <p:transition>
    <p:fade/>
  </p:transition>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powerbi.microsoft.com/en-us/excel-dashboard-publisher/"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go.microsoft.com/fwlink/?LinkID=820925"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diagramColors" Target="../diagrams/colors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QuickStyle" Target="../diagrams/quickStyle3.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Layout" Target="../diagrams/layout3.xml"/><Relationship Id="rId5" Type="http://schemas.openxmlformats.org/officeDocument/2006/relationships/diagramQuickStyle" Target="../diagrams/quickStyle2.xml"/><Relationship Id="rId10" Type="http://schemas.openxmlformats.org/officeDocument/2006/relationships/diagramData" Target="../diagrams/data3.xml"/><Relationship Id="rId4" Type="http://schemas.openxmlformats.org/officeDocument/2006/relationships/diagramLayout" Target="../diagrams/layout2.xml"/><Relationship Id="rId9" Type="http://schemas.openxmlformats.org/officeDocument/2006/relationships/image" Target="../media/image26.png"/><Relationship Id="rId14" Type="http://schemas.microsoft.com/office/2007/relationships/diagramDrawing" Target="../diagrams/drawing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microsoft.com/en-us/download/details.aspx?id=56722"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power-bi/report-server/compare-report-server-service"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info.microsoft.com/ww-landing-cds-a-updates.html"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power-bi/service-dataflows-overview" TargetMode="External"/><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s://info.microsoft.com/ww-landing-cds-a-updates.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diagramColors" Target="../diagrams/colors5.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diagramQuickStyle" Target="../diagrams/quickStyle5.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4.xml"/><Relationship Id="rId11" Type="http://schemas.openxmlformats.org/officeDocument/2006/relationships/diagramLayout" Target="../diagrams/layout5.xml"/><Relationship Id="rId5" Type="http://schemas.openxmlformats.org/officeDocument/2006/relationships/diagramQuickStyle" Target="../diagrams/quickStyle4.xml"/><Relationship Id="rId10" Type="http://schemas.openxmlformats.org/officeDocument/2006/relationships/diagramData" Target="../diagrams/data5.xml"/><Relationship Id="rId4" Type="http://schemas.openxmlformats.org/officeDocument/2006/relationships/diagramLayout" Target="../diagrams/layout4.xml"/><Relationship Id="rId9" Type="http://schemas.openxmlformats.org/officeDocument/2006/relationships/image" Target="../media/image26.png"/><Relationship Id="rId14" Type="http://schemas.microsoft.com/office/2007/relationships/diagramDrawing" Target="../diagrams/drawing5.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powerbi.microsoft.com/en-us/desktop/"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D0D5-800B-4706-AB1D-0F499C9F19D0}"/>
              </a:ext>
            </a:extLst>
          </p:cNvPr>
          <p:cNvSpPr>
            <a:spLocks noGrp="1"/>
          </p:cNvSpPr>
          <p:nvPr>
            <p:ph type="title"/>
          </p:nvPr>
        </p:nvSpPr>
        <p:spPr/>
        <p:txBody>
          <a:bodyPr/>
          <a:lstStyle/>
          <a:p>
            <a:r>
              <a:rPr lang="en-US" dirty="0"/>
              <a:t>Making Sense of the </a:t>
            </a:r>
            <a:br>
              <a:rPr lang="en-US" dirty="0"/>
            </a:br>
            <a:r>
              <a:rPr lang="en-US" dirty="0"/>
              <a:t>Power BI Ecosystem</a:t>
            </a:r>
          </a:p>
        </p:txBody>
      </p:sp>
      <p:sp>
        <p:nvSpPr>
          <p:cNvPr id="3" name="Subtitle 2">
            <a:extLst>
              <a:ext uri="{FF2B5EF4-FFF2-40B4-BE49-F238E27FC236}">
                <a16:creationId xmlns:a16="http://schemas.microsoft.com/office/drawing/2014/main" id="{27A07B45-F2EB-4B65-83C2-2A5EF6056282}"/>
              </a:ext>
            </a:extLst>
          </p:cNvPr>
          <p:cNvSpPr>
            <a:spLocks noGrp="1"/>
          </p:cNvSpPr>
          <p:nvPr>
            <p:ph type="body" sz="quarter" idx="12"/>
          </p:nvPr>
        </p:nvSpPr>
        <p:spPr>
          <a:xfrm>
            <a:off x="269300" y="3878574"/>
            <a:ext cx="7426900" cy="1792326"/>
          </a:xfrm>
        </p:spPr>
        <p:txBody>
          <a:bodyPr/>
          <a:lstStyle/>
          <a:p>
            <a:r>
              <a:rPr lang="en-US" dirty="0"/>
              <a:t>David Moss</a:t>
            </a:r>
          </a:p>
          <a:p>
            <a:r>
              <a:rPr lang="en-US" dirty="0"/>
              <a:t>Azure AI &amp; </a:t>
            </a:r>
            <a:r>
              <a:rPr lang="en-US" dirty="0" err="1"/>
              <a:t>PowerBI</a:t>
            </a:r>
            <a:r>
              <a:rPr lang="en-US" dirty="0"/>
              <a:t> Solution Architect</a:t>
            </a:r>
          </a:p>
          <a:p>
            <a:r>
              <a:rPr lang="en-US" dirty="0"/>
              <a:t>david@wottabyte.com</a:t>
            </a:r>
          </a:p>
        </p:txBody>
      </p:sp>
    </p:spTree>
    <p:extLst>
      <p:ext uri="{BB962C8B-B14F-4D97-AF65-F5344CB8AC3E}">
        <p14:creationId xmlns:p14="http://schemas.microsoft.com/office/powerpoint/2010/main" val="3958114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1F3E-0406-476E-86B2-EE611DDBBE79}"/>
              </a:ext>
            </a:extLst>
          </p:cNvPr>
          <p:cNvSpPr>
            <a:spLocks noGrp="1"/>
          </p:cNvSpPr>
          <p:nvPr>
            <p:ph type="title"/>
          </p:nvPr>
        </p:nvSpPr>
        <p:spPr/>
        <p:txBody>
          <a:bodyPr/>
          <a:lstStyle/>
          <a:p>
            <a:r>
              <a:rPr lang="en-US" dirty="0"/>
              <a:t>Download </a:t>
            </a:r>
            <a:r>
              <a:rPr lang="en-US" dirty="0">
                <a:hlinkClick r:id="rId3"/>
              </a:rPr>
              <a:t>Power BI Publisher for Excel</a:t>
            </a:r>
            <a:endParaRPr lang="en-US" dirty="0"/>
          </a:p>
        </p:txBody>
      </p:sp>
      <p:sp>
        <p:nvSpPr>
          <p:cNvPr id="3" name="Text Placeholder 2">
            <a:extLst>
              <a:ext uri="{FF2B5EF4-FFF2-40B4-BE49-F238E27FC236}">
                <a16:creationId xmlns:a16="http://schemas.microsoft.com/office/drawing/2014/main" id="{1C22E2C0-E5F0-48BF-AC53-876272C245C0}"/>
              </a:ext>
            </a:extLst>
          </p:cNvPr>
          <p:cNvSpPr>
            <a:spLocks noGrp="1"/>
          </p:cNvSpPr>
          <p:nvPr>
            <p:ph type="body" sz="quarter" idx="10"/>
          </p:nvPr>
        </p:nvSpPr>
        <p:spPr>
          <a:xfrm>
            <a:off x="268461" y="1143000"/>
            <a:ext cx="11655078" cy="673454"/>
          </a:xfrm>
        </p:spPr>
        <p:txBody>
          <a:bodyPr/>
          <a:lstStyle/>
          <a:p>
            <a:r>
              <a:rPr lang="en-US" dirty="0"/>
              <a:t>Stopped April 19</a:t>
            </a:r>
          </a:p>
        </p:txBody>
      </p:sp>
      <p:pic>
        <p:nvPicPr>
          <p:cNvPr id="5" name="Picture 4" descr="A screenshot of a cell phone&#10;&#10;Description generated with very high confidence">
            <a:extLst>
              <a:ext uri="{FF2B5EF4-FFF2-40B4-BE49-F238E27FC236}">
                <a16:creationId xmlns:a16="http://schemas.microsoft.com/office/drawing/2014/main" id="{3DEB98A8-4E32-4E40-B92E-D554AB582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5524" y="1629000"/>
            <a:ext cx="5980952" cy="3600000"/>
          </a:xfrm>
          <a:prstGeom prst="rect">
            <a:avLst/>
          </a:prstGeom>
        </p:spPr>
      </p:pic>
    </p:spTree>
    <p:extLst>
      <p:ext uri="{BB962C8B-B14F-4D97-AF65-F5344CB8AC3E}">
        <p14:creationId xmlns:p14="http://schemas.microsoft.com/office/powerpoint/2010/main" val="25918672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53C1-36F5-4515-9DC4-E1ABC5E61121}"/>
              </a:ext>
            </a:extLst>
          </p:cNvPr>
          <p:cNvSpPr>
            <a:spLocks noGrp="1"/>
          </p:cNvSpPr>
          <p:nvPr>
            <p:ph type="title"/>
          </p:nvPr>
        </p:nvSpPr>
        <p:spPr/>
        <p:txBody>
          <a:bodyPr/>
          <a:lstStyle/>
          <a:p>
            <a:r>
              <a:rPr lang="en-US" dirty="0"/>
              <a:t>Power BI Service</a:t>
            </a:r>
          </a:p>
        </p:txBody>
      </p:sp>
      <p:sp>
        <p:nvSpPr>
          <p:cNvPr id="3" name="Text Placeholder 2">
            <a:extLst>
              <a:ext uri="{FF2B5EF4-FFF2-40B4-BE49-F238E27FC236}">
                <a16:creationId xmlns:a16="http://schemas.microsoft.com/office/drawing/2014/main" id="{8D33FF09-0BE8-440E-B24D-771D16223656}"/>
              </a:ext>
            </a:extLst>
          </p:cNvPr>
          <p:cNvSpPr>
            <a:spLocks noGrp="1"/>
          </p:cNvSpPr>
          <p:nvPr>
            <p:ph type="body" sz="quarter" idx="10"/>
          </p:nvPr>
        </p:nvSpPr>
        <p:spPr>
          <a:xfrm>
            <a:off x="269303" y="1187644"/>
            <a:ext cx="7122097" cy="3447098"/>
          </a:xfrm>
        </p:spPr>
        <p:txBody>
          <a:bodyPr/>
          <a:lstStyle/>
          <a:p>
            <a:r>
              <a:rPr lang="en-US" sz="2800" dirty="0"/>
              <a:t>Online Software as a Service (SaaS) where Power BI data models, reports, dashboards are hosted </a:t>
            </a:r>
          </a:p>
          <a:p>
            <a:pPr lvl="1"/>
            <a:r>
              <a:rPr lang="en-US" sz="2000" dirty="0"/>
              <a:t>Admin, sharing, collaboration happen here</a:t>
            </a:r>
          </a:p>
          <a:p>
            <a:pPr lvl="1"/>
            <a:r>
              <a:rPr lang="en-US" sz="2000" dirty="0"/>
              <a:t>Creation of Dashboards, Reports, Datasets, Dataflows</a:t>
            </a:r>
          </a:p>
          <a:p>
            <a:r>
              <a:rPr lang="en-US" sz="2800" dirty="0"/>
              <a:t>Most everyone uses it: developers, consumers, power users, admins</a:t>
            </a:r>
          </a:p>
          <a:p>
            <a:r>
              <a:rPr lang="en-US" sz="2800" dirty="0"/>
              <a:t>Pro license: ~$10/users/month</a:t>
            </a:r>
          </a:p>
          <a:p>
            <a:r>
              <a:rPr lang="en-US" sz="2800" dirty="0"/>
              <a:t>Premium: More $</a:t>
            </a:r>
          </a:p>
        </p:txBody>
      </p:sp>
      <p:pic>
        <p:nvPicPr>
          <p:cNvPr id="6" name="Picture 5" descr="A circuit board&#10;&#10;Description automatically generated">
            <a:extLst>
              <a:ext uri="{FF2B5EF4-FFF2-40B4-BE49-F238E27FC236}">
                <a16:creationId xmlns:a16="http://schemas.microsoft.com/office/drawing/2014/main" id="{7A71BCBB-8397-48CC-B54B-8BBBD132EF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203" t="17403" r="28960" b="41614"/>
          <a:stretch/>
        </p:blipFill>
        <p:spPr>
          <a:xfrm>
            <a:off x="7507704" y="3580597"/>
            <a:ext cx="4186991" cy="2810577"/>
          </a:xfrm>
          <a:prstGeom prst="rect">
            <a:avLst/>
          </a:prstGeom>
        </p:spPr>
      </p:pic>
    </p:spTree>
    <p:extLst>
      <p:ext uri="{BB962C8B-B14F-4D97-AF65-F5344CB8AC3E}">
        <p14:creationId xmlns:p14="http://schemas.microsoft.com/office/powerpoint/2010/main" val="41587878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D3531-B2DC-43B3-A525-2111A294343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79A4798-7465-4F5D-B176-44F3EC71F1C0}"/>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E1BE1E2-1D21-4F55-87F0-750180FB25B1}"/>
              </a:ext>
            </a:extLst>
          </p:cNvPr>
          <p:cNvPicPr>
            <a:picLocks noChangeAspect="1"/>
          </p:cNvPicPr>
          <p:nvPr/>
        </p:nvPicPr>
        <p:blipFill>
          <a:blip r:embed="rId2"/>
          <a:stretch>
            <a:fillRect/>
          </a:stretch>
        </p:blipFill>
        <p:spPr>
          <a:xfrm>
            <a:off x="135721" y="0"/>
            <a:ext cx="11920558" cy="6858000"/>
          </a:xfrm>
          <a:prstGeom prst="rect">
            <a:avLst/>
          </a:prstGeom>
        </p:spPr>
      </p:pic>
    </p:spTree>
    <p:extLst>
      <p:ext uri="{BB962C8B-B14F-4D97-AF65-F5344CB8AC3E}">
        <p14:creationId xmlns:p14="http://schemas.microsoft.com/office/powerpoint/2010/main" val="20659196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53C1-36F5-4515-9DC4-E1ABC5E61121}"/>
              </a:ext>
            </a:extLst>
          </p:cNvPr>
          <p:cNvSpPr>
            <a:spLocks noGrp="1"/>
          </p:cNvSpPr>
          <p:nvPr>
            <p:ph type="title"/>
          </p:nvPr>
        </p:nvSpPr>
        <p:spPr/>
        <p:txBody>
          <a:bodyPr/>
          <a:lstStyle/>
          <a:p>
            <a:r>
              <a:rPr lang="en-US" dirty="0"/>
              <a:t>Power BI Data Gateway</a:t>
            </a:r>
          </a:p>
        </p:txBody>
      </p:sp>
      <p:sp>
        <p:nvSpPr>
          <p:cNvPr id="3" name="Text Placeholder 2">
            <a:extLst>
              <a:ext uri="{FF2B5EF4-FFF2-40B4-BE49-F238E27FC236}">
                <a16:creationId xmlns:a16="http://schemas.microsoft.com/office/drawing/2014/main" id="{8D33FF09-0BE8-440E-B24D-771D16223656}"/>
              </a:ext>
            </a:extLst>
          </p:cNvPr>
          <p:cNvSpPr>
            <a:spLocks noGrp="1"/>
          </p:cNvSpPr>
          <p:nvPr>
            <p:ph type="body" sz="quarter" idx="10"/>
          </p:nvPr>
        </p:nvSpPr>
        <p:spPr>
          <a:xfrm>
            <a:off x="269303" y="1187644"/>
            <a:ext cx="7995794" cy="3631763"/>
          </a:xfrm>
        </p:spPr>
        <p:txBody>
          <a:bodyPr/>
          <a:lstStyle/>
          <a:p>
            <a:r>
              <a:rPr lang="en-US" sz="2800" dirty="0"/>
              <a:t>Acts as the bridge between the Power BI Service and your on-premise data sources (DirectQuery, Import, Live Query)</a:t>
            </a:r>
          </a:p>
          <a:p>
            <a:r>
              <a:rPr lang="en-US" sz="2800" dirty="0"/>
              <a:t>Installed/managed by IT/Power BI Admin (Enterprise)</a:t>
            </a:r>
          </a:p>
          <a:p>
            <a:r>
              <a:rPr lang="en-US" sz="2800" dirty="0"/>
              <a:t>Installed/managed by power user (Personal)</a:t>
            </a:r>
          </a:p>
          <a:p>
            <a:r>
              <a:rPr lang="en-US" sz="2800" dirty="0"/>
              <a:t>Users access reports that use the gateway</a:t>
            </a:r>
          </a:p>
          <a:p>
            <a:r>
              <a:rPr lang="en-US" sz="2800" dirty="0"/>
              <a:t>Costs nothing included with Power BI subscription</a:t>
            </a:r>
          </a:p>
        </p:txBody>
      </p:sp>
      <p:pic>
        <p:nvPicPr>
          <p:cNvPr id="6" name="Picture 5" descr="A circuit board&#10;&#10;Description generated with very high confidence">
            <a:extLst>
              <a:ext uri="{FF2B5EF4-FFF2-40B4-BE49-F238E27FC236}">
                <a16:creationId xmlns:a16="http://schemas.microsoft.com/office/drawing/2014/main" id="{140D5BFA-BDC2-4E2B-97E3-0BF7732DD331}"/>
              </a:ext>
            </a:extLst>
          </p:cNvPr>
          <p:cNvPicPr>
            <a:picLocks noChangeAspect="1"/>
          </p:cNvPicPr>
          <p:nvPr/>
        </p:nvPicPr>
        <p:blipFill rotWithShape="1">
          <a:blip r:embed="rId2">
            <a:extLst>
              <a:ext uri="{28A0092B-C50C-407E-A947-70E740481C1C}">
                <a14:useLocalDpi xmlns:a14="http://schemas.microsoft.com/office/drawing/2010/main" val="0"/>
              </a:ext>
            </a:extLst>
          </a:blip>
          <a:srcRect l="21987" t="34773" r="54529" b="28958"/>
          <a:stretch/>
        </p:blipFill>
        <p:spPr>
          <a:xfrm>
            <a:off x="8265097" y="2956976"/>
            <a:ext cx="3657600" cy="3657600"/>
          </a:xfrm>
          <a:prstGeom prst="rect">
            <a:avLst/>
          </a:prstGeom>
          <a:effectLst/>
        </p:spPr>
      </p:pic>
    </p:spTree>
    <p:extLst>
      <p:ext uri="{BB962C8B-B14F-4D97-AF65-F5344CB8AC3E}">
        <p14:creationId xmlns:p14="http://schemas.microsoft.com/office/powerpoint/2010/main" val="29804988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D461-FFC7-41FE-84D7-D9624E5C4E42}"/>
              </a:ext>
            </a:extLst>
          </p:cNvPr>
          <p:cNvSpPr>
            <a:spLocks noGrp="1"/>
          </p:cNvSpPr>
          <p:nvPr>
            <p:ph type="title"/>
          </p:nvPr>
        </p:nvSpPr>
        <p:spPr/>
        <p:txBody>
          <a:bodyPr/>
          <a:lstStyle/>
          <a:p>
            <a:r>
              <a:rPr lang="en-US" dirty="0"/>
              <a:t>Download the </a:t>
            </a:r>
            <a:r>
              <a:rPr lang="en-US" dirty="0">
                <a:hlinkClick r:id="rId2"/>
              </a:rPr>
              <a:t>Data Gateway here</a:t>
            </a:r>
            <a:endParaRPr lang="en-US" dirty="0"/>
          </a:p>
        </p:txBody>
      </p:sp>
      <p:sp>
        <p:nvSpPr>
          <p:cNvPr id="3" name="Text Placeholder 2">
            <a:extLst>
              <a:ext uri="{FF2B5EF4-FFF2-40B4-BE49-F238E27FC236}">
                <a16:creationId xmlns:a16="http://schemas.microsoft.com/office/drawing/2014/main" id="{BAB5BCA3-A356-41FC-836C-37DC5D18C376}"/>
              </a:ext>
            </a:extLst>
          </p:cNvPr>
          <p:cNvSpPr>
            <a:spLocks noGrp="1"/>
          </p:cNvSpPr>
          <p:nvPr>
            <p:ph type="body" sz="quarter" idx="10"/>
          </p:nvPr>
        </p:nvSpPr>
        <p:spPr/>
        <p:txBody>
          <a:bodyPr/>
          <a:lstStyle/>
          <a:p>
            <a:endParaRPr lang="en-US"/>
          </a:p>
        </p:txBody>
      </p:sp>
      <p:pic>
        <p:nvPicPr>
          <p:cNvPr id="5" name="Picture 4" descr="A screenshot of a cell phone&#10;&#10;Description generated with very high confidence">
            <a:extLst>
              <a:ext uri="{FF2B5EF4-FFF2-40B4-BE49-F238E27FC236}">
                <a16:creationId xmlns:a16="http://schemas.microsoft.com/office/drawing/2014/main" id="{0E6C0380-A378-4242-A9A6-776EFC540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524" y="1529000"/>
            <a:ext cx="4780952" cy="3800000"/>
          </a:xfrm>
          <a:prstGeom prst="rect">
            <a:avLst/>
          </a:prstGeom>
        </p:spPr>
      </p:pic>
    </p:spTree>
    <p:extLst>
      <p:ext uri="{BB962C8B-B14F-4D97-AF65-F5344CB8AC3E}">
        <p14:creationId xmlns:p14="http://schemas.microsoft.com/office/powerpoint/2010/main" val="2071885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6EDC-20AA-4ED2-9730-43146412954B}"/>
              </a:ext>
            </a:extLst>
          </p:cNvPr>
          <p:cNvSpPr>
            <a:spLocks noGrp="1"/>
          </p:cNvSpPr>
          <p:nvPr>
            <p:ph type="title"/>
          </p:nvPr>
        </p:nvSpPr>
        <p:spPr/>
        <p:txBody>
          <a:bodyPr/>
          <a:lstStyle/>
          <a:p>
            <a:r>
              <a:rPr lang="en-US" dirty="0"/>
              <a:t>Power BI Premium</a:t>
            </a:r>
          </a:p>
        </p:txBody>
      </p:sp>
      <p:sp>
        <p:nvSpPr>
          <p:cNvPr id="3" name="Text Placeholder 2">
            <a:extLst>
              <a:ext uri="{FF2B5EF4-FFF2-40B4-BE49-F238E27FC236}">
                <a16:creationId xmlns:a16="http://schemas.microsoft.com/office/drawing/2014/main" id="{10B9D943-D51A-44E8-B537-A943C041CAB7}"/>
              </a:ext>
            </a:extLst>
          </p:cNvPr>
          <p:cNvSpPr>
            <a:spLocks noGrp="1"/>
          </p:cNvSpPr>
          <p:nvPr>
            <p:ph type="body" sz="quarter" idx="10"/>
          </p:nvPr>
        </p:nvSpPr>
        <p:spPr>
          <a:xfrm>
            <a:off x="269303" y="1187644"/>
            <a:ext cx="7995794" cy="3617401"/>
          </a:xfrm>
        </p:spPr>
        <p:txBody>
          <a:bodyPr/>
          <a:lstStyle/>
          <a:p>
            <a:r>
              <a:rPr lang="en-US" sz="3200" dirty="0"/>
              <a:t>Dedicated capacity for running the Power BI organization for your team only</a:t>
            </a:r>
          </a:p>
          <a:p>
            <a:pPr lvl="1"/>
            <a:r>
              <a:rPr lang="en-US" sz="2416" dirty="0"/>
              <a:t>Supports sharing across the enterprise</a:t>
            </a:r>
          </a:p>
          <a:p>
            <a:pPr lvl="1"/>
            <a:r>
              <a:rPr lang="en-US" sz="2416" dirty="0"/>
              <a:t>Supports embedding in custom applications, SharePoint Online, Teams</a:t>
            </a:r>
          </a:p>
          <a:p>
            <a:pPr lvl="1"/>
            <a:r>
              <a:rPr lang="en-US" sz="2416" dirty="0"/>
              <a:t>Licensed at a capacity level instead of by user</a:t>
            </a:r>
          </a:p>
          <a:p>
            <a:r>
              <a:rPr lang="en-US" sz="3200" dirty="0"/>
              <a:t>Managed by Power BI Admin and/or Power BI Capacity Admin</a:t>
            </a:r>
          </a:p>
        </p:txBody>
      </p:sp>
      <p:pic>
        <p:nvPicPr>
          <p:cNvPr id="5" name="Picture 4" descr="A circuit board&#10;&#10;Description automatically generated">
            <a:extLst>
              <a:ext uri="{FF2B5EF4-FFF2-40B4-BE49-F238E27FC236}">
                <a16:creationId xmlns:a16="http://schemas.microsoft.com/office/drawing/2014/main" id="{81E7652D-693D-4449-8D4F-F2FB97A87B89}"/>
              </a:ext>
            </a:extLst>
          </p:cNvPr>
          <p:cNvPicPr>
            <a:picLocks noChangeAspect="1"/>
          </p:cNvPicPr>
          <p:nvPr/>
        </p:nvPicPr>
        <p:blipFill rotWithShape="1">
          <a:blip r:embed="rId3">
            <a:extLst>
              <a:ext uri="{28A0092B-C50C-407E-A947-70E740481C1C}">
                <a14:useLocalDpi xmlns:a14="http://schemas.microsoft.com/office/drawing/2010/main" val="0"/>
              </a:ext>
            </a:extLst>
          </a:blip>
          <a:srcRect l="53631" t="35228" r="33334" b="46105"/>
          <a:stretch/>
        </p:blipFill>
        <p:spPr>
          <a:xfrm>
            <a:off x="8229600" y="3416968"/>
            <a:ext cx="3022333" cy="2753222"/>
          </a:xfrm>
          <a:prstGeom prst="rect">
            <a:avLst/>
          </a:prstGeom>
        </p:spPr>
      </p:pic>
    </p:spTree>
    <p:extLst>
      <p:ext uri="{BB962C8B-B14F-4D97-AF65-F5344CB8AC3E}">
        <p14:creationId xmlns:p14="http://schemas.microsoft.com/office/powerpoint/2010/main" val="31216489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Dedicated Instance of the Power BI Service</a:t>
            </a:r>
          </a:p>
        </p:txBody>
      </p:sp>
      <p:grpSp>
        <p:nvGrpSpPr>
          <p:cNvPr id="4" name="Group 3"/>
          <p:cNvGrpSpPr/>
          <p:nvPr/>
        </p:nvGrpSpPr>
        <p:grpSpPr>
          <a:xfrm>
            <a:off x="5184153" y="3040119"/>
            <a:ext cx="862599" cy="1289650"/>
            <a:chOff x="5332261" y="2813535"/>
            <a:chExt cx="862721" cy="1289833"/>
          </a:xfrm>
          <a:solidFill>
            <a:srgbClr val="FFB900"/>
          </a:solidFill>
        </p:grpSpPr>
        <p:sp>
          <p:nvSpPr>
            <p:cNvPr id="5" name="Rectangle 4"/>
            <p:cNvSpPr/>
            <p:nvPr/>
          </p:nvSpPr>
          <p:spPr bwMode="auto">
            <a:xfrm>
              <a:off x="5335946" y="2813535"/>
              <a:ext cx="841527" cy="12843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332261" y="2829009"/>
              <a:ext cx="862721" cy="1274359"/>
              <a:chOff x="8801100" y="3312597"/>
              <a:chExt cx="1000125" cy="1477328"/>
            </a:xfrm>
            <a:grpFill/>
          </p:grpSpPr>
          <p:grpSp>
            <p:nvGrpSpPr>
              <p:cNvPr id="7" name="Group 6"/>
              <p:cNvGrpSpPr/>
              <p:nvPr/>
            </p:nvGrpSpPr>
            <p:grpSpPr>
              <a:xfrm>
                <a:off x="8801100" y="3312597"/>
                <a:ext cx="1000125" cy="1477328"/>
                <a:chOff x="8801100" y="3312597"/>
                <a:chExt cx="1000125" cy="1477328"/>
              </a:xfrm>
              <a:grpFill/>
            </p:grpSpPr>
            <p:sp>
              <p:nvSpPr>
                <p:cNvPr id="12" name="Rectangle 11"/>
                <p:cNvSpPr/>
                <p:nvPr/>
              </p:nvSpPr>
              <p:spPr bwMode="auto">
                <a:xfrm>
                  <a:off x="8801100" y="3312597"/>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13" name="Rectangle 12"/>
                <p:cNvSpPr/>
                <p:nvPr/>
              </p:nvSpPr>
              <p:spPr bwMode="auto">
                <a:xfrm>
                  <a:off x="8801100" y="3681929"/>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14" name="Rectangle 13"/>
                <p:cNvSpPr/>
                <p:nvPr/>
              </p:nvSpPr>
              <p:spPr bwMode="auto">
                <a:xfrm>
                  <a:off x="8801100" y="4051261"/>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15" name="Rectangle 14"/>
                <p:cNvSpPr/>
                <p:nvPr/>
              </p:nvSpPr>
              <p:spPr bwMode="auto">
                <a:xfrm>
                  <a:off x="8801100" y="4420593"/>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grpSp>
          <p:sp>
            <p:nvSpPr>
              <p:cNvPr id="8" name="Oval 7"/>
              <p:cNvSpPr/>
              <p:nvPr/>
            </p:nvSpPr>
            <p:spPr bwMode="auto">
              <a:xfrm>
                <a:off x="9632156" y="3524250"/>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9" name="Oval 8"/>
              <p:cNvSpPr/>
              <p:nvPr/>
            </p:nvSpPr>
            <p:spPr bwMode="auto">
              <a:xfrm>
                <a:off x="9632156" y="3892758"/>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10" name="Oval 9"/>
              <p:cNvSpPr/>
              <p:nvPr/>
            </p:nvSpPr>
            <p:spPr bwMode="auto">
              <a:xfrm>
                <a:off x="9632156" y="4261266"/>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11" name="Oval 10"/>
              <p:cNvSpPr/>
              <p:nvPr/>
            </p:nvSpPr>
            <p:spPr bwMode="auto">
              <a:xfrm>
                <a:off x="9632156" y="4629774"/>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grpSp>
      </p:grpSp>
      <p:grpSp>
        <p:nvGrpSpPr>
          <p:cNvPr id="16" name="Group 15"/>
          <p:cNvGrpSpPr/>
          <p:nvPr/>
        </p:nvGrpSpPr>
        <p:grpSpPr>
          <a:xfrm>
            <a:off x="6168900" y="3037396"/>
            <a:ext cx="862599" cy="1289650"/>
            <a:chOff x="5332261" y="2813535"/>
            <a:chExt cx="862721" cy="1289833"/>
          </a:xfrm>
          <a:solidFill>
            <a:srgbClr val="FFB900"/>
          </a:solidFill>
        </p:grpSpPr>
        <p:sp>
          <p:nvSpPr>
            <p:cNvPr id="17" name="Rectangle 16"/>
            <p:cNvSpPr/>
            <p:nvPr/>
          </p:nvSpPr>
          <p:spPr bwMode="auto">
            <a:xfrm>
              <a:off x="5335946" y="2813535"/>
              <a:ext cx="841527" cy="12843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5332261" y="2829009"/>
              <a:ext cx="862721" cy="1274359"/>
              <a:chOff x="8801100" y="3312597"/>
              <a:chExt cx="1000125" cy="1477328"/>
            </a:xfrm>
            <a:grpFill/>
          </p:grpSpPr>
          <p:grpSp>
            <p:nvGrpSpPr>
              <p:cNvPr id="19" name="Group 18"/>
              <p:cNvGrpSpPr/>
              <p:nvPr/>
            </p:nvGrpSpPr>
            <p:grpSpPr>
              <a:xfrm>
                <a:off x="8801100" y="3312597"/>
                <a:ext cx="1000125" cy="1477328"/>
                <a:chOff x="8801100" y="3312597"/>
                <a:chExt cx="1000125" cy="1477328"/>
              </a:xfrm>
              <a:grpFill/>
            </p:grpSpPr>
            <p:sp>
              <p:nvSpPr>
                <p:cNvPr id="24" name="Rectangle 23"/>
                <p:cNvSpPr/>
                <p:nvPr/>
              </p:nvSpPr>
              <p:spPr bwMode="auto">
                <a:xfrm>
                  <a:off x="8801100" y="3312597"/>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25" name="Rectangle 24"/>
                <p:cNvSpPr/>
                <p:nvPr/>
              </p:nvSpPr>
              <p:spPr bwMode="auto">
                <a:xfrm>
                  <a:off x="8801100" y="3681929"/>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26" name="Rectangle 25"/>
                <p:cNvSpPr/>
                <p:nvPr/>
              </p:nvSpPr>
              <p:spPr bwMode="auto">
                <a:xfrm>
                  <a:off x="8801100" y="4051261"/>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27" name="Rectangle 26"/>
                <p:cNvSpPr/>
                <p:nvPr/>
              </p:nvSpPr>
              <p:spPr bwMode="auto">
                <a:xfrm>
                  <a:off x="8801100" y="4420593"/>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grpSp>
          <p:sp>
            <p:nvSpPr>
              <p:cNvPr id="20" name="Oval 19"/>
              <p:cNvSpPr/>
              <p:nvPr/>
            </p:nvSpPr>
            <p:spPr bwMode="auto">
              <a:xfrm>
                <a:off x="9632156" y="3524250"/>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21" name="Oval 20"/>
              <p:cNvSpPr/>
              <p:nvPr/>
            </p:nvSpPr>
            <p:spPr bwMode="auto">
              <a:xfrm>
                <a:off x="9632156" y="3892758"/>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22" name="Oval 21"/>
              <p:cNvSpPr/>
              <p:nvPr/>
            </p:nvSpPr>
            <p:spPr bwMode="auto">
              <a:xfrm>
                <a:off x="9632156" y="4261266"/>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23" name="Oval 22"/>
              <p:cNvSpPr/>
              <p:nvPr/>
            </p:nvSpPr>
            <p:spPr bwMode="auto">
              <a:xfrm>
                <a:off x="9632156" y="4629774"/>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grpSp>
      </p:grpSp>
      <p:sp>
        <p:nvSpPr>
          <p:cNvPr id="28" name="Oval 27"/>
          <p:cNvSpPr/>
          <p:nvPr/>
        </p:nvSpPr>
        <p:spPr bwMode="auto">
          <a:xfrm>
            <a:off x="3932546" y="1826762"/>
            <a:ext cx="4363478" cy="4363478"/>
          </a:xfrm>
          <a:prstGeom prst="ellipse">
            <a:avLst/>
          </a:prstGeom>
          <a:no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grpSp>
        <p:nvGrpSpPr>
          <p:cNvPr id="29" name="Group 28"/>
          <p:cNvGrpSpPr/>
          <p:nvPr/>
        </p:nvGrpSpPr>
        <p:grpSpPr>
          <a:xfrm>
            <a:off x="5670831" y="3522948"/>
            <a:ext cx="862599" cy="1289650"/>
            <a:chOff x="5332261" y="2813535"/>
            <a:chExt cx="862721" cy="1289833"/>
          </a:xfrm>
          <a:solidFill>
            <a:srgbClr val="FFB900"/>
          </a:solidFill>
        </p:grpSpPr>
        <p:sp>
          <p:nvSpPr>
            <p:cNvPr id="30" name="Rectangle 29"/>
            <p:cNvSpPr/>
            <p:nvPr/>
          </p:nvSpPr>
          <p:spPr bwMode="auto">
            <a:xfrm>
              <a:off x="5335946" y="2813535"/>
              <a:ext cx="841527" cy="12843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5332261" y="2829009"/>
              <a:ext cx="862721" cy="1274359"/>
              <a:chOff x="8801100" y="3312597"/>
              <a:chExt cx="1000125" cy="1477328"/>
            </a:xfrm>
            <a:grpFill/>
          </p:grpSpPr>
          <p:grpSp>
            <p:nvGrpSpPr>
              <p:cNvPr id="32" name="Group 31"/>
              <p:cNvGrpSpPr/>
              <p:nvPr/>
            </p:nvGrpSpPr>
            <p:grpSpPr>
              <a:xfrm>
                <a:off x="8801100" y="3312597"/>
                <a:ext cx="1000125" cy="1477328"/>
                <a:chOff x="8801100" y="3312597"/>
                <a:chExt cx="1000125" cy="1477328"/>
              </a:xfrm>
              <a:grpFill/>
            </p:grpSpPr>
            <p:sp>
              <p:nvSpPr>
                <p:cNvPr id="37" name="Rectangle 36"/>
                <p:cNvSpPr/>
                <p:nvPr/>
              </p:nvSpPr>
              <p:spPr bwMode="auto">
                <a:xfrm>
                  <a:off x="8801100" y="3312597"/>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38" name="Rectangle 37"/>
                <p:cNvSpPr/>
                <p:nvPr/>
              </p:nvSpPr>
              <p:spPr bwMode="auto">
                <a:xfrm>
                  <a:off x="8801100" y="3681929"/>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39" name="Rectangle 38"/>
                <p:cNvSpPr/>
                <p:nvPr/>
              </p:nvSpPr>
              <p:spPr bwMode="auto">
                <a:xfrm>
                  <a:off x="8801100" y="4051261"/>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40" name="Rectangle 39"/>
                <p:cNvSpPr/>
                <p:nvPr/>
              </p:nvSpPr>
              <p:spPr bwMode="auto">
                <a:xfrm>
                  <a:off x="8801100" y="4420593"/>
                  <a:ext cx="1000125" cy="369332"/>
                </a:xfrm>
                <a:prstGeom prst="rect">
                  <a:avLst/>
                </a:prstGeom>
                <a:grpFill/>
                <a:ln w="444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grpSp>
          <p:sp>
            <p:nvSpPr>
              <p:cNvPr id="33" name="Oval 32"/>
              <p:cNvSpPr/>
              <p:nvPr/>
            </p:nvSpPr>
            <p:spPr bwMode="auto">
              <a:xfrm>
                <a:off x="9632156" y="3524250"/>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34" name="Oval 33"/>
              <p:cNvSpPr/>
              <p:nvPr/>
            </p:nvSpPr>
            <p:spPr bwMode="auto">
              <a:xfrm>
                <a:off x="9632156" y="3892758"/>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35" name="Oval 34"/>
              <p:cNvSpPr/>
              <p:nvPr/>
            </p:nvSpPr>
            <p:spPr bwMode="auto">
              <a:xfrm>
                <a:off x="9632156" y="4261266"/>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36" name="Oval 35"/>
              <p:cNvSpPr/>
              <p:nvPr/>
            </p:nvSpPr>
            <p:spPr bwMode="auto">
              <a:xfrm>
                <a:off x="9632156" y="4629774"/>
                <a:ext cx="74613" cy="7461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grpSp>
      </p:grpSp>
      <p:sp>
        <p:nvSpPr>
          <p:cNvPr id="43" name="TextBox 42"/>
          <p:cNvSpPr txBox="1"/>
          <p:nvPr/>
        </p:nvSpPr>
        <p:spPr>
          <a:xfrm>
            <a:off x="4778944" y="4877817"/>
            <a:ext cx="2808116" cy="544688"/>
          </a:xfrm>
          <a:prstGeom prst="rect">
            <a:avLst/>
          </a:prstGeom>
          <a:noFill/>
        </p:spPr>
        <p:txBody>
          <a:bodyPr wrap="square" lIns="182854" tIns="146284" rIns="182854" bIns="146284" rtlCol="0">
            <a:spAutoFit/>
          </a:bodyPr>
          <a:lstStyle/>
          <a:p>
            <a:pPr algn="ctr">
              <a:lnSpc>
                <a:spcPct val="90000"/>
              </a:lnSpc>
              <a:spcAft>
                <a:spcPts val="600"/>
              </a:spcAft>
            </a:pPr>
            <a:r>
              <a:rPr lang="en-US">
                <a:gradFill>
                  <a:gsLst>
                    <a:gs pos="2917">
                      <a:schemeClr val="tx1"/>
                    </a:gs>
                    <a:gs pos="30000">
                      <a:schemeClr val="tx1"/>
                    </a:gs>
                  </a:gsLst>
                  <a:lin ang="5400000" scaled="0"/>
                </a:gradFill>
              </a:rPr>
              <a:t>Customers 1, 2, 3, … n</a:t>
            </a:r>
          </a:p>
        </p:txBody>
      </p:sp>
      <p:sp>
        <p:nvSpPr>
          <p:cNvPr id="45" name="Rectangle 44"/>
          <p:cNvSpPr/>
          <p:nvPr/>
        </p:nvSpPr>
        <p:spPr>
          <a:xfrm>
            <a:off x="4787200" y="2442880"/>
            <a:ext cx="2547307" cy="325858"/>
          </a:xfrm>
          <a:prstGeom prst="rect">
            <a:avLst/>
          </a:prstGeom>
        </p:spPr>
        <p:txBody>
          <a:bodyPr wrap="square" lIns="0" tIns="0" rIns="0" bIns="0">
            <a:spAutoFit/>
          </a:bodyPr>
          <a:lstStyle/>
          <a:p>
            <a:pPr marL="0" lvl="1" algn="ctr" defTabSz="1110638">
              <a:lnSpc>
                <a:spcPct val="90000"/>
              </a:lnSpc>
              <a:spcAft>
                <a:spcPct val="35000"/>
              </a:spcAft>
              <a:defRPr/>
            </a:pPr>
            <a:r>
              <a:rPr lang="en-US" sz="2353">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Power BI</a:t>
            </a:r>
          </a:p>
        </p:txBody>
      </p:sp>
      <p:sp>
        <p:nvSpPr>
          <p:cNvPr id="46" name="TextBox 45"/>
          <p:cNvSpPr txBox="1"/>
          <p:nvPr/>
        </p:nvSpPr>
        <p:spPr>
          <a:xfrm>
            <a:off x="783657" y="4896776"/>
            <a:ext cx="2808116" cy="544688"/>
          </a:xfrm>
          <a:prstGeom prst="rect">
            <a:avLst/>
          </a:prstGeom>
          <a:noFill/>
        </p:spPr>
        <p:txBody>
          <a:bodyPr wrap="square" lIns="182854" tIns="146284" rIns="182854" bIns="146284" rtlCol="0">
            <a:spAutoFit/>
          </a:bodyPr>
          <a:lstStyle/>
          <a:p>
            <a:pPr algn="ctr">
              <a:lnSpc>
                <a:spcPct val="90000"/>
              </a:lnSpc>
              <a:spcAft>
                <a:spcPts val="600"/>
              </a:spcAft>
            </a:pPr>
            <a:r>
              <a:rPr lang="en-US">
                <a:gradFill>
                  <a:gsLst>
                    <a:gs pos="2917">
                      <a:schemeClr val="tx1"/>
                    </a:gs>
                    <a:gs pos="30000">
                      <a:schemeClr val="tx1"/>
                    </a:gs>
                  </a:gsLst>
                  <a:lin ang="5400000" scaled="0"/>
                </a:gradFill>
              </a:rPr>
              <a:t>Customer 1</a:t>
            </a:r>
          </a:p>
        </p:txBody>
      </p:sp>
      <p:sp>
        <p:nvSpPr>
          <p:cNvPr id="47" name="TextBox 46"/>
          <p:cNvSpPr txBox="1"/>
          <p:nvPr/>
        </p:nvSpPr>
        <p:spPr>
          <a:xfrm>
            <a:off x="4787202" y="4905178"/>
            <a:ext cx="2720376" cy="544688"/>
          </a:xfrm>
          <a:prstGeom prst="rect">
            <a:avLst/>
          </a:prstGeom>
          <a:noFill/>
        </p:spPr>
        <p:txBody>
          <a:bodyPr wrap="square" lIns="182854" tIns="146284" rIns="182854" bIns="146284" rtlCol="0">
            <a:spAutoFit/>
          </a:bodyPr>
          <a:lstStyle/>
          <a:p>
            <a:pPr algn="ctr">
              <a:lnSpc>
                <a:spcPct val="90000"/>
              </a:lnSpc>
              <a:spcAft>
                <a:spcPts val="600"/>
              </a:spcAft>
            </a:pPr>
            <a:r>
              <a:rPr lang="en-US">
                <a:gradFill>
                  <a:gsLst>
                    <a:gs pos="2917">
                      <a:schemeClr val="tx1"/>
                    </a:gs>
                    <a:gs pos="30000">
                      <a:schemeClr val="tx1"/>
                    </a:gs>
                  </a:gsLst>
                  <a:lin ang="5400000" scaled="0"/>
                </a:gradFill>
              </a:rPr>
              <a:t>Customer 2</a:t>
            </a:r>
          </a:p>
        </p:txBody>
      </p:sp>
      <p:sp>
        <p:nvSpPr>
          <p:cNvPr id="48" name="TextBox 47"/>
          <p:cNvSpPr txBox="1"/>
          <p:nvPr/>
        </p:nvSpPr>
        <p:spPr>
          <a:xfrm>
            <a:off x="8724879" y="4905178"/>
            <a:ext cx="2737815" cy="544688"/>
          </a:xfrm>
          <a:prstGeom prst="rect">
            <a:avLst/>
          </a:prstGeom>
          <a:noFill/>
        </p:spPr>
        <p:txBody>
          <a:bodyPr wrap="square" lIns="182854" tIns="146284" rIns="182854" bIns="146284" rtlCol="0">
            <a:spAutoFit/>
          </a:bodyPr>
          <a:lstStyle/>
          <a:p>
            <a:pPr algn="ctr">
              <a:lnSpc>
                <a:spcPct val="90000"/>
              </a:lnSpc>
              <a:spcAft>
                <a:spcPts val="600"/>
              </a:spcAft>
            </a:pPr>
            <a:r>
              <a:rPr lang="en-US">
                <a:gradFill>
                  <a:gsLst>
                    <a:gs pos="2917">
                      <a:schemeClr val="tx1"/>
                    </a:gs>
                    <a:gs pos="30000">
                      <a:schemeClr val="tx1"/>
                    </a:gs>
                  </a:gsLst>
                  <a:lin ang="5400000" scaled="0"/>
                </a:gradFill>
              </a:rPr>
              <a:t>Customer 3</a:t>
            </a:r>
          </a:p>
        </p:txBody>
      </p:sp>
      <p:sp>
        <p:nvSpPr>
          <p:cNvPr id="49" name="Oval 48"/>
          <p:cNvSpPr/>
          <p:nvPr/>
        </p:nvSpPr>
        <p:spPr bwMode="auto">
          <a:xfrm>
            <a:off x="357514" y="2509446"/>
            <a:ext cx="3487647" cy="3487647"/>
          </a:xfrm>
          <a:prstGeom prst="ellipse">
            <a:avLst/>
          </a:prstGeom>
          <a:no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50" name="Oval 49"/>
          <p:cNvSpPr/>
          <p:nvPr/>
        </p:nvSpPr>
        <p:spPr bwMode="auto">
          <a:xfrm>
            <a:off x="4366428" y="2509446"/>
            <a:ext cx="3487647" cy="3487647"/>
          </a:xfrm>
          <a:prstGeom prst="ellipse">
            <a:avLst/>
          </a:prstGeom>
          <a:no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51" name="Oval 50"/>
          <p:cNvSpPr/>
          <p:nvPr/>
        </p:nvSpPr>
        <p:spPr bwMode="auto">
          <a:xfrm>
            <a:off x="8404785" y="2431685"/>
            <a:ext cx="3487647" cy="3487647"/>
          </a:xfrm>
          <a:prstGeom prst="ellipse">
            <a:avLst/>
          </a:prstGeom>
          <a:no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a:defRPr/>
            </a:pPr>
            <a:endParaRPr lang="en-US" sz="1961">
              <a:gradFill>
                <a:gsLst>
                  <a:gs pos="5439">
                    <a:srgbClr val="F8F8F8"/>
                  </a:gs>
                  <a:gs pos="10000">
                    <a:srgbClr val="F8F8F8"/>
                  </a:gs>
                </a:gsLst>
                <a:lin ang="5400000" scaled="0"/>
              </a:gradFill>
              <a:latin typeface="Segoe UI"/>
            </a:endParaRPr>
          </a:p>
        </p:txBody>
      </p:sp>
      <p:sp>
        <p:nvSpPr>
          <p:cNvPr id="52" name="Rectangle 51"/>
          <p:cNvSpPr/>
          <p:nvPr/>
        </p:nvSpPr>
        <p:spPr>
          <a:xfrm>
            <a:off x="830350" y="3019049"/>
            <a:ext cx="2547307" cy="249299"/>
          </a:xfrm>
          <a:prstGeom prst="rect">
            <a:avLst/>
          </a:prstGeom>
        </p:spPr>
        <p:txBody>
          <a:bodyPr wrap="square" lIns="0" tIns="0" rIns="0" bIns="0">
            <a:spAutoFit/>
          </a:bodyPr>
          <a:lstStyle/>
          <a:p>
            <a:pPr marL="0" lvl="1" algn="ctr" defTabSz="1110638">
              <a:lnSpc>
                <a:spcPct val="90000"/>
              </a:lnSpc>
              <a:spcAft>
                <a:spcPct val="35000"/>
              </a:spcAf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Power BI Premium</a:t>
            </a:r>
          </a:p>
        </p:txBody>
      </p:sp>
      <p:sp>
        <p:nvSpPr>
          <p:cNvPr id="53" name="Rectangle 52"/>
          <p:cNvSpPr/>
          <p:nvPr/>
        </p:nvSpPr>
        <p:spPr>
          <a:xfrm>
            <a:off x="4850178" y="3027241"/>
            <a:ext cx="2547307" cy="249299"/>
          </a:xfrm>
          <a:prstGeom prst="rect">
            <a:avLst/>
          </a:prstGeom>
        </p:spPr>
        <p:txBody>
          <a:bodyPr wrap="square" lIns="0" tIns="0" rIns="0" bIns="0">
            <a:spAutoFit/>
          </a:bodyPr>
          <a:lstStyle/>
          <a:p>
            <a:pPr marL="0" lvl="1" algn="ctr" defTabSz="1110638">
              <a:lnSpc>
                <a:spcPct val="90000"/>
              </a:lnSpc>
              <a:spcAft>
                <a:spcPct val="35000"/>
              </a:spcAf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Power BI Premium</a:t>
            </a:r>
          </a:p>
        </p:txBody>
      </p:sp>
      <p:sp>
        <p:nvSpPr>
          <p:cNvPr id="54" name="Rectangle 53"/>
          <p:cNvSpPr/>
          <p:nvPr/>
        </p:nvSpPr>
        <p:spPr>
          <a:xfrm>
            <a:off x="8874955" y="3049128"/>
            <a:ext cx="2547307" cy="249299"/>
          </a:xfrm>
          <a:prstGeom prst="rect">
            <a:avLst/>
          </a:prstGeom>
        </p:spPr>
        <p:txBody>
          <a:bodyPr wrap="square" lIns="0" tIns="0" rIns="0" bIns="0">
            <a:spAutoFit/>
          </a:bodyPr>
          <a:lstStyle/>
          <a:p>
            <a:pPr marL="0" lvl="1" algn="ctr" defTabSz="1110638">
              <a:lnSpc>
                <a:spcPct val="90000"/>
              </a:lnSpc>
              <a:spcAft>
                <a:spcPct val="35000"/>
              </a:spcAf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Power BI Premium</a:t>
            </a:r>
          </a:p>
        </p:txBody>
      </p:sp>
      <p:pic>
        <p:nvPicPr>
          <p:cNvPr id="56" name="Picture 55"/>
          <p:cNvPicPr>
            <a:picLocks noChangeAspect="1"/>
          </p:cNvPicPr>
          <p:nvPr/>
        </p:nvPicPr>
        <p:blipFill>
          <a:blip r:embed="rId3"/>
          <a:stretch>
            <a:fillRect/>
          </a:stretch>
        </p:blipFill>
        <p:spPr>
          <a:xfrm>
            <a:off x="1893339" y="2630751"/>
            <a:ext cx="382813" cy="395315"/>
          </a:xfrm>
          <a:prstGeom prst="rect">
            <a:avLst/>
          </a:prstGeom>
        </p:spPr>
      </p:pic>
      <p:pic>
        <p:nvPicPr>
          <p:cNvPr id="57" name="Picture 56"/>
          <p:cNvPicPr>
            <a:picLocks noChangeAspect="1"/>
          </p:cNvPicPr>
          <p:nvPr/>
        </p:nvPicPr>
        <p:blipFill>
          <a:blip r:embed="rId3"/>
          <a:stretch>
            <a:fillRect/>
          </a:stretch>
        </p:blipFill>
        <p:spPr>
          <a:xfrm>
            <a:off x="5910587" y="2630751"/>
            <a:ext cx="382813" cy="395315"/>
          </a:xfrm>
          <a:prstGeom prst="rect">
            <a:avLst/>
          </a:prstGeom>
        </p:spPr>
      </p:pic>
      <p:pic>
        <p:nvPicPr>
          <p:cNvPr id="58" name="Picture 57"/>
          <p:cNvPicPr>
            <a:picLocks noChangeAspect="1"/>
          </p:cNvPicPr>
          <p:nvPr/>
        </p:nvPicPr>
        <p:blipFill>
          <a:blip r:embed="rId3"/>
          <a:stretch>
            <a:fillRect/>
          </a:stretch>
        </p:blipFill>
        <p:spPr>
          <a:xfrm>
            <a:off x="9931299" y="2630751"/>
            <a:ext cx="382813" cy="395315"/>
          </a:xfrm>
          <a:prstGeom prst="rect">
            <a:avLst/>
          </a:prstGeom>
        </p:spPr>
      </p:pic>
    </p:spTree>
    <p:extLst>
      <p:ext uri="{BB962C8B-B14F-4D97-AF65-F5344CB8AC3E}">
        <p14:creationId xmlns:p14="http://schemas.microsoft.com/office/powerpoint/2010/main" val="253798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1.48148E-6 L -0.28802 0.07569 " pathEditMode="relative" rAng="0" ptsTypes="AA">
                                      <p:cBhvr>
                                        <p:cTn id="6" dur="2000" fill="hold"/>
                                        <p:tgtEl>
                                          <p:spTgt spid="4"/>
                                        </p:tgtEl>
                                        <p:attrNameLst>
                                          <p:attrName>ppt_x</p:attrName>
                                          <p:attrName>ppt_y</p:attrName>
                                        </p:attrNameLst>
                                      </p:cBhvr>
                                      <p:rCtr x="-14401" y="3773"/>
                                    </p:animMotion>
                                  </p:childTnLst>
                                </p:cTn>
                              </p:par>
                              <p:par>
                                <p:cTn id="7" presetID="42" presetClass="path" presetSubtype="0" accel="50000" decel="50000" fill="hold" nodeType="withEffect">
                                  <p:stCondLst>
                                    <p:cond delay="0"/>
                                  </p:stCondLst>
                                  <p:childTnLst>
                                    <p:animMotion origin="layout" path="M -8.33333E-7 1.11111E-6 L 0.00156 0.00694 " pathEditMode="relative" rAng="0" ptsTypes="AA">
                                      <p:cBhvr>
                                        <p:cTn id="8" dur="2000" fill="hold"/>
                                        <p:tgtEl>
                                          <p:spTgt spid="29"/>
                                        </p:tgtEl>
                                        <p:attrNameLst>
                                          <p:attrName>ppt_x</p:attrName>
                                          <p:attrName>ppt_y</p:attrName>
                                        </p:attrNameLst>
                                      </p:cBhvr>
                                      <p:rCtr x="78" y="347"/>
                                    </p:animMotion>
                                  </p:childTnLst>
                                </p:cTn>
                              </p:par>
                              <p:par>
                                <p:cTn id="9" presetID="42" presetClass="path" presetSubtype="0" accel="50000" decel="50000" fill="hold" nodeType="withEffect">
                                  <p:stCondLst>
                                    <p:cond delay="0"/>
                                  </p:stCondLst>
                                  <p:childTnLst>
                                    <p:animMotion origin="layout" path="M 3.95833E-6 4.44444E-6 L 0.28828 0.0743 " pathEditMode="relative" rAng="0" ptsTypes="AA">
                                      <p:cBhvr>
                                        <p:cTn id="10" dur="2000" fill="hold"/>
                                        <p:tgtEl>
                                          <p:spTgt spid="16"/>
                                        </p:tgtEl>
                                        <p:attrNameLst>
                                          <p:attrName>ppt_x</p:attrName>
                                          <p:attrName>ppt_y</p:attrName>
                                        </p:attrNameLst>
                                      </p:cBhvr>
                                      <p:rCtr x="14414" y="3704"/>
                                    </p:animMotion>
                                  </p:childTnLst>
                                </p:cTn>
                              </p:par>
                              <p:par>
                                <p:cTn id="11" presetID="10" presetClass="exit" presetSubtype="0" fill="hold" grpId="0" nodeType="withEffect">
                                  <p:stCondLst>
                                    <p:cond delay="0"/>
                                  </p:stCondLst>
                                  <p:childTnLst>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45"/>
                                        </p:tgtEl>
                                      </p:cBhvr>
                                    </p:animEffect>
                                    <p:set>
                                      <p:cBhvr>
                                        <p:cTn id="19" dur="1" fill="hold">
                                          <p:stCondLst>
                                            <p:cond delay="499"/>
                                          </p:stCondLst>
                                        </p:cTn>
                                        <p:tgtEl>
                                          <p:spTgt spid="45"/>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3" grpId="0"/>
      <p:bldP spid="45" grpId="0"/>
      <p:bldP spid="46" grpId="0"/>
      <p:bldP spid="47" grpId="0"/>
      <p:bldP spid="48" grpId="0"/>
      <p:bldP spid="49" grpId="0" animBg="1"/>
      <p:bldP spid="50" grpId="0" animBg="1"/>
      <p:bldP spid="51" grpId="0" animBg="1"/>
      <p:bldP spid="52" grpId="0"/>
      <p:bldP spid="53"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3844956" y="1766692"/>
            <a:ext cx="4571352" cy="4737583"/>
          </a:xfrm>
          <a:prstGeom prst="rect">
            <a:avLst/>
          </a:prstGeom>
          <a:solidFill>
            <a:schemeClr val="bg1"/>
          </a:solidFill>
          <a:ln w="571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4044630" y="4061774"/>
            <a:ext cx="4155773" cy="1703867"/>
          </a:xfrm>
          <a:prstGeom prst="rect">
            <a:avLst/>
          </a:prstGeom>
          <a:solidFill>
            <a:srgbClr val="FFB900"/>
          </a:solidFill>
          <a:ln>
            <a:no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956693" y="289957"/>
            <a:ext cx="10967561" cy="899537"/>
          </a:xfrm>
        </p:spPr>
        <p:txBody>
          <a:bodyPr/>
          <a:lstStyle/>
          <a:p>
            <a:r>
              <a:rPr lang="en-US" dirty="0"/>
              <a:t>Licensing your organization</a:t>
            </a:r>
          </a:p>
        </p:txBody>
      </p:sp>
      <p:grpSp>
        <p:nvGrpSpPr>
          <p:cNvPr id="21" name="Group 20"/>
          <p:cNvGrpSpPr/>
          <p:nvPr/>
        </p:nvGrpSpPr>
        <p:grpSpPr>
          <a:xfrm>
            <a:off x="1060586" y="2937235"/>
            <a:ext cx="1691859" cy="1537636"/>
            <a:chOff x="810491" y="2895600"/>
            <a:chExt cx="1692099" cy="1537854"/>
          </a:xfrm>
        </p:grpSpPr>
        <p:grpSp>
          <p:nvGrpSpPr>
            <p:cNvPr id="10" name="Group 9"/>
            <p:cNvGrpSpPr/>
            <p:nvPr/>
          </p:nvGrpSpPr>
          <p:grpSpPr>
            <a:xfrm>
              <a:off x="810491" y="2895600"/>
              <a:ext cx="552563" cy="1537854"/>
              <a:chOff x="5569527" y="3616036"/>
              <a:chExt cx="862446" cy="2400300"/>
            </a:xfrm>
          </p:grpSpPr>
          <p:grpSp>
            <p:nvGrpSpPr>
              <p:cNvPr id="9" name="Group 8"/>
              <p:cNvGrpSpPr/>
              <p:nvPr/>
            </p:nvGrpSpPr>
            <p:grpSpPr>
              <a:xfrm>
                <a:off x="5621482" y="4291445"/>
                <a:ext cx="768927" cy="1724891"/>
                <a:chOff x="5621482" y="4291445"/>
                <a:chExt cx="768927" cy="1724891"/>
              </a:xfrm>
            </p:grpSpPr>
            <p:sp>
              <p:nvSpPr>
                <p:cNvPr id="8" name="Trapezoid 7"/>
                <p:cNvSpPr/>
                <p:nvPr/>
              </p:nvSpPr>
              <p:spPr bwMode="auto">
                <a:xfrm rot="10800000">
                  <a:off x="5704609" y="5340928"/>
                  <a:ext cx="592281" cy="675408"/>
                </a:xfrm>
                <a:prstGeom prst="trapezoid">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5621482" y="4291445"/>
                  <a:ext cx="768927" cy="1153391"/>
                </a:xfrm>
                <a:prstGeom prst="round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Oval 5"/>
              <p:cNvSpPr/>
              <p:nvPr/>
            </p:nvSpPr>
            <p:spPr bwMode="auto">
              <a:xfrm>
                <a:off x="5569527" y="3616036"/>
                <a:ext cx="862446" cy="862446"/>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1378528" y="2895600"/>
              <a:ext cx="552563" cy="1537854"/>
              <a:chOff x="5569527" y="3616036"/>
              <a:chExt cx="862446" cy="2400300"/>
            </a:xfrm>
          </p:grpSpPr>
          <p:grpSp>
            <p:nvGrpSpPr>
              <p:cNvPr id="12" name="Group 11"/>
              <p:cNvGrpSpPr/>
              <p:nvPr/>
            </p:nvGrpSpPr>
            <p:grpSpPr>
              <a:xfrm>
                <a:off x="5621482" y="4291445"/>
                <a:ext cx="768927" cy="1724891"/>
                <a:chOff x="5621482" y="4291445"/>
                <a:chExt cx="768927" cy="1724891"/>
              </a:xfrm>
            </p:grpSpPr>
            <p:sp>
              <p:nvSpPr>
                <p:cNvPr id="14" name="Trapezoid 13"/>
                <p:cNvSpPr/>
                <p:nvPr/>
              </p:nvSpPr>
              <p:spPr bwMode="auto">
                <a:xfrm rot="10800000">
                  <a:off x="5704609" y="5340928"/>
                  <a:ext cx="592281" cy="675408"/>
                </a:xfrm>
                <a:prstGeom prst="trapezoid">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p:cNvSpPr/>
                <p:nvPr/>
              </p:nvSpPr>
              <p:spPr bwMode="auto">
                <a:xfrm>
                  <a:off x="5621482" y="4291445"/>
                  <a:ext cx="768927" cy="1153391"/>
                </a:xfrm>
                <a:prstGeom prst="round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Oval 12"/>
              <p:cNvSpPr/>
              <p:nvPr/>
            </p:nvSpPr>
            <p:spPr bwMode="auto">
              <a:xfrm>
                <a:off x="5569527" y="3616036"/>
                <a:ext cx="862446" cy="862446"/>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1950027" y="2895600"/>
              <a:ext cx="552563" cy="1537854"/>
              <a:chOff x="5569527" y="3616036"/>
              <a:chExt cx="862446" cy="2400300"/>
            </a:xfrm>
          </p:grpSpPr>
          <p:grpSp>
            <p:nvGrpSpPr>
              <p:cNvPr id="17" name="Group 16"/>
              <p:cNvGrpSpPr/>
              <p:nvPr/>
            </p:nvGrpSpPr>
            <p:grpSpPr>
              <a:xfrm>
                <a:off x="5621482" y="4291445"/>
                <a:ext cx="768927" cy="1724891"/>
                <a:chOff x="5621482" y="4291445"/>
                <a:chExt cx="768927" cy="1724891"/>
              </a:xfrm>
            </p:grpSpPr>
            <p:sp>
              <p:nvSpPr>
                <p:cNvPr id="19" name="Trapezoid 18"/>
                <p:cNvSpPr/>
                <p:nvPr/>
              </p:nvSpPr>
              <p:spPr bwMode="auto">
                <a:xfrm rot="10800000">
                  <a:off x="5704609" y="5340928"/>
                  <a:ext cx="592281" cy="675408"/>
                </a:xfrm>
                <a:prstGeom prst="trapezoid">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p:cNvSpPr/>
                <p:nvPr/>
              </p:nvSpPr>
              <p:spPr bwMode="auto">
                <a:xfrm>
                  <a:off x="5621482" y="4291445"/>
                  <a:ext cx="768927" cy="1153391"/>
                </a:xfrm>
                <a:prstGeom prst="round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Oval 17"/>
              <p:cNvSpPr/>
              <p:nvPr/>
            </p:nvSpPr>
            <p:spPr bwMode="auto">
              <a:xfrm>
                <a:off x="5569527" y="3616036"/>
                <a:ext cx="862446" cy="862446"/>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1" name="TextBox 70"/>
          <p:cNvSpPr txBox="1"/>
          <p:nvPr/>
        </p:nvSpPr>
        <p:spPr>
          <a:xfrm>
            <a:off x="4457933" y="1745913"/>
            <a:ext cx="3210336" cy="634443"/>
          </a:xfrm>
          <a:prstGeom prst="rect">
            <a:avLst/>
          </a:prstGeom>
          <a:noFill/>
        </p:spPr>
        <p:txBody>
          <a:bodyPr wrap="square" lIns="182854" tIns="146284" rIns="182854" bIns="14628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Power BI</a:t>
            </a:r>
          </a:p>
        </p:txBody>
      </p:sp>
      <p:graphicFrame>
        <p:nvGraphicFramePr>
          <p:cNvPr id="73" name="Diagram 72"/>
          <p:cNvGraphicFramePr/>
          <p:nvPr/>
        </p:nvGraphicFramePr>
        <p:xfrm>
          <a:off x="4137013" y="2205741"/>
          <a:ext cx="3998778" cy="1940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 name="TextBox 74"/>
          <p:cNvSpPr txBox="1"/>
          <p:nvPr/>
        </p:nvSpPr>
        <p:spPr>
          <a:xfrm>
            <a:off x="302159" y="4443702"/>
            <a:ext cx="3210336"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Power BI developers</a:t>
            </a:r>
          </a:p>
        </p:txBody>
      </p:sp>
      <p:grpSp>
        <p:nvGrpSpPr>
          <p:cNvPr id="79" name="Group 78"/>
          <p:cNvGrpSpPr/>
          <p:nvPr/>
        </p:nvGrpSpPr>
        <p:grpSpPr>
          <a:xfrm>
            <a:off x="8686432" y="1588795"/>
            <a:ext cx="3210336" cy="5221442"/>
            <a:chOff x="8683336" y="876302"/>
            <a:chExt cx="3210791" cy="5222183"/>
          </a:xfrm>
          <a:solidFill>
            <a:srgbClr val="7030A0"/>
          </a:solidFill>
        </p:grpSpPr>
        <p:grpSp>
          <p:nvGrpSpPr>
            <p:cNvPr id="22" name="Group 21"/>
            <p:cNvGrpSpPr/>
            <p:nvPr/>
          </p:nvGrpSpPr>
          <p:grpSpPr>
            <a:xfrm>
              <a:off x="9426285" y="876302"/>
              <a:ext cx="1692099" cy="1537854"/>
              <a:chOff x="810491" y="2895600"/>
              <a:chExt cx="1692099" cy="1537854"/>
            </a:xfrm>
            <a:grpFill/>
          </p:grpSpPr>
          <p:grpSp>
            <p:nvGrpSpPr>
              <p:cNvPr id="23" name="Group 22"/>
              <p:cNvGrpSpPr/>
              <p:nvPr/>
            </p:nvGrpSpPr>
            <p:grpSpPr>
              <a:xfrm>
                <a:off x="810491" y="2895600"/>
                <a:ext cx="552563" cy="1537854"/>
                <a:chOff x="5569527" y="3616036"/>
                <a:chExt cx="862446" cy="2400300"/>
              </a:xfrm>
              <a:grpFill/>
            </p:grpSpPr>
            <p:grpSp>
              <p:nvGrpSpPr>
                <p:cNvPr id="34" name="Group 33"/>
                <p:cNvGrpSpPr/>
                <p:nvPr/>
              </p:nvGrpSpPr>
              <p:grpSpPr>
                <a:xfrm>
                  <a:off x="5621482" y="4291445"/>
                  <a:ext cx="768927" cy="1724891"/>
                  <a:chOff x="5621482" y="4291445"/>
                  <a:chExt cx="768927" cy="1724891"/>
                </a:xfrm>
                <a:grpFill/>
              </p:grpSpPr>
              <p:sp>
                <p:nvSpPr>
                  <p:cNvPr id="36" name="Trapezoid 35"/>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37" name="Rectangle: Rounded Corners 36"/>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35" name="Oval 34"/>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24" name="Group 23"/>
              <p:cNvGrpSpPr/>
              <p:nvPr/>
            </p:nvGrpSpPr>
            <p:grpSpPr>
              <a:xfrm>
                <a:off x="1378528" y="2895600"/>
                <a:ext cx="552563" cy="1537854"/>
                <a:chOff x="5569527" y="3616036"/>
                <a:chExt cx="862446" cy="2400300"/>
              </a:xfrm>
              <a:grpFill/>
            </p:grpSpPr>
            <p:grpSp>
              <p:nvGrpSpPr>
                <p:cNvPr id="30" name="Group 29"/>
                <p:cNvGrpSpPr/>
                <p:nvPr/>
              </p:nvGrpSpPr>
              <p:grpSpPr>
                <a:xfrm>
                  <a:off x="5621482" y="4291445"/>
                  <a:ext cx="768927" cy="1724891"/>
                  <a:chOff x="5621482" y="4291445"/>
                  <a:chExt cx="768927" cy="1724891"/>
                </a:xfrm>
                <a:grpFill/>
              </p:grpSpPr>
              <p:sp>
                <p:nvSpPr>
                  <p:cNvPr id="32" name="Trapezoid 31"/>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33" name="Rectangle: Rounded Corners 32"/>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31" name="Oval 30"/>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25" name="Group 24"/>
              <p:cNvGrpSpPr/>
              <p:nvPr/>
            </p:nvGrpSpPr>
            <p:grpSpPr>
              <a:xfrm>
                <a:off x="1950027" y="2895600"/>
                <a:ext cx="552563" cy="1537854"/>
                <a:chOff x="5569527" y="3616036"/>
                <a:chExt cx="862446" cy="2400300"/>
              </a:xfrm>
              <a:grpFill/>
            </p:grpSpPr>
            <p:grpSp>
              <p:nvGrpSpPr>
                <p:cNvPr id="26" name="Group 25"/>
                <p:cNvGrpSpPr/>
                <p:nvPr/>
              </p:nvGrpSpPr>
              <p:grpSpPr>
                <a:xfrm>
                  <a:off x="5621482" y="4291445"/>
                  <a:ext cx="768927" cy="1724891"/>
                  <a:chOff x="5621482" y="4291445"/>
                  <a:chExt cx="768927" cy="1724891"/>
                </a:xfrm>
                <a:grpFill/>
              </p:grpSpPr>
              <p:sp>
                <p:nvSpPr>
                  <p:cNvPr id="28" name="Trapezoid 27"/>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29" name="Rectangle: Rounded Corners 28"/>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27" name="Oval 26"/>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grpSp>
          <p:nvGrpSpPr>
            <p:cNvPr id="38" name="Group 37"/>
            <p:cNvGrpSpPr/>
            <p:nvPr/>
          </p:nvGrpSpPr>
          <p:grpSpPr>
            <a:xfrm>
              <a:off x="9426285" y="2450525"/>
              <a:ext cx="1692099" cy="1537854"/>
              <a:chOff x="810491" y="2895600"/>
              <a:chExt cx="1692099" cy="1537854"/>
            </a:xfrm>
            <a:grpFill/>
          </p:grpSpPr>
          <p:grpSp>
            <p:nvGrpSpPr>
              <p:cNvPr id="39" name="Group 38"/>
              <p:cNvGrpSpPr/>
              <p:nvPr/>
            </p:nvGrpSpPr>
            <p:grpSpPr>
              <a:xfrm>
                <a:off x="810491" y="2895600"/>
                <a:ext cx="552563" cy="1537854"/>
                <a:chOff x="5569527" y="3616036"/>
                <a:chExt cx="862446" cy="2400300"/>
              </a:xfrm>
              <a:grpFill/>
            </p:grpSpPr>
            <p:grpSp>
              <p:nvGrpSpPr>
                <p:cNvPr id="50" name="Group 49"/>
                <p:cNvGrpSpPr/>
                <p:nvPr/>
              </p:nvGrpSpPr>
              <p:grpSpPr>
                <a:xfrm>
                  <a:off x="5621482" y="4291445"/>
                  <a:ext cx="768927" cy="1724891"/>
                  <a:chOff x="5621482" y="4291445"/>
                  <a:chExt cx="768927" cy="1724891"/>
                </a:xfrm>
                <a:grpFill/>
              </p:grpSpPr>
              <p:sp>
                <p:nvSpPr>
                  <p:cNvPr id="52" name="Trapezoid 51"/>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53" name="Rectangle: Rounded Corners 52"/>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51" name="Oval 50"/>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40" name="Group 39"/>
              <p:cNvGrpSpPr/>
              <p:nvPr/>
            </p:nvGrpSpPr>
            <p:grpSpPr>
              <a:xfrm>
                <a:off x="1378528" y="2895600"/>
                <a:ext cx="552563" cy="1537854"/>
                <a:chOff x="5569527" y="3616036"/>
                <a:chExt cx="862446" cy="2400300"/>
              </a:xfrm>
              <a:grpFill/>
            </p:grpSpPr>
            <p:grpSp>
              <p:nvGrpSpPr>
                <p:cNvPr id="46" name="Group 45"/>
                <p:cNvGrpSpPr/>
                <p:nvPr/>
              </p:nvGrpSpPr>
              <p:grpSpPr>
                <a:xfrm>
                  <a:off x="5621482" y="4291445"/>
                  <a:ext cx="768927" cy="1724891"/>
                  <a:chOff x="5621482" y="4291445"/>
                  <a:chExt cx="768927" cy="1724891"/>
                </a:xfrm>
                <a:grpFill/>
              </p:grpSpPr>
              <p:sp>
                <p:nvSpPr>
                  <p:cNvPr id="48" name="Trapezoid 47"/>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49" name="Rectangle: Rounded Corners 48"/>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47" name="Oval 46"/>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41" name="Group 40"/>
              <p:cNvGrpSpPr/>
              <p:nvPr/>
            </p:nvGrpSpPr>
            <p:grpSpPr>
              <a:xfrm>
                <a:off x="1950027" y="2895600"/>
                <a:ext cx="552563" cy="1537854"/>
                <a:chOff x="5569527" y="3616036"/>
                <a:chExt cx="862446" cy="2400300"/>
              </a:xfrm>
              <a:grpFill/>
            </p:grpSpPr>
            <p:grpSp>
              <p:nvGrpSpPr>
                <p:cNvPr id="42" name="Group 41"/>
                <p:cNvGrpSpPr/>
                <p:nvPr/>
              </p:nvGrpSpPr>
              <p:grpSpPr>
                <a:xfrm>
                  <a:off x="5621482" y="4291445"/>
                  <a:ext cx="768927" cy="1724891"/>
                  <a:chOff x="5621482" y="4291445"/>
                  <a:chExt cx="768927" cy="1724891"/>
                </a:xfrm>
                <a:grpFill/>
              </p:grpSpPr>
              <p:sp>
                <p:nvSpPr>
                  <p:cNvPr id="44" name="Trapezoid 43"/>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45" name="Rectangle: Rounded Corners 44"/>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43" name="Oval 42"/>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grpSp>
          <p:nvGrpSpPr>
            <p:cNvPr id="54" name="Group 53"/>
            <p:cNvGrpSpPr/>
            <p:nvPr/>
          </p:nvGrpSpPr>
          <p:grpSpPr>
            <a:xfrm>
              <a:off x="9426285" y="4024747"/>
              <a:ext cx="1692099" cy="1537854"/>
              <a:chOff x="810491" y="2895600"/>
              <a:chExt cx="1692099" cy="1537854"/>
            </a:xfrm>
            <a:grpFill/>
          </p:grpSpPr>
          <p:grpSp>
            <p:nvGrpSpPr>
              <p:cNvPr id="55" name="Group 54"/>
              <p:cNvGrpSpPr/>
              <p:nvPr/>
            </p:nvGrpSpPr>
            <p:grpSpPr>
              <a:xfrm>
                <a:off x="810491" y="2895600"/>
                <a:ext cx="552563" cy="1537854"/>
                <a:chOff x="5569527" y="3616036"/>
                <a:chExt cx="862446" cy="2400300"/>
              </a:xfrm>
              <a:grpFill/>
            </p:grpSpPr>
            <p:grpSp>
              <p:nvGrpSpPr>
                <p:cNvPr id="66" name="Group 65"/>
                <p:cNvGrpSpPr/>
                <p:nvPr/>
              </p:nvGrpSpPr>
              <p:grpSpPr>
                <a:xfrm>
                  <a:off x="5621483" y="4291445"/>
                  <a:ext cx="768927" cy="1724891"/>
                  <a:chOff x="5621483" y="4291445"/>
                  <a:chExt cx="768927" cy="1724891"/>
                </a:xfrm>
                <a:grpFill/>
              </p:grpSpPr>
              <p:sp>
                <p:nvSpPr>
                  <p:cNvPr id="68" name="Trapezoid 67"/>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9" name="Rectangle: Rounded Corners 68"/>
                  <p:cNvSpPr/>
                  <p:nvPr/>
                </p:nvSpPr>
                <p:spPr bwMode="auto">
                  <a:xfrm>
                    <a:off x="5621483"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67" name="Oval 66"/>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56" name="Group 55"/>
              <p:cNvGrpSpPr/>
              <p:nvPr/>
            </p:nvGrpSpPr>
            <p:grpSpPr>
              <a:xfrm>
                <a:off x="1378528" y="2895600"/>
                <a:ext cx="552563" cy="1537854"/>
                <a:chOff x="5569527" y="3616036"/>
                <a:chExt cx="862446" cy="2400300"/>
              </a:xfrm>
              <a:grpFill/>
            </p:grpSpPr>
            <p:grpSp>
              <p:nvGrpSpPr>
                <p:cNvPr id="62" name="Group 61"/>
                <p:cNvGrpSpPr/>
                <p:nvPr/>
              </p:nvGrpSpPr>
              <p:grpSpPr>
                <a:xfrm>
                  <a:off x="5621483" y="4291445"/>
                  <a:ext cx="768927" cy="1724891"/>
                  <a:chOff x="5621483" y="4291445"/>
                  <a:chExt cx="768927" cy="1724891"/>
                </a:xfrm>
                <a:grpFill/>
              </p:grpSpPr>
              <p:sp>
                <p:nvSpPr>
                  <p:cNvPr id="64" name="Trapezoid 63"/>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5" name="Rectangle: Rounded Corners 64"/>
                  <p:cNvSpPr/>
                  <p:nvPr/>
                </p:nvSpPr>
                <p:spPr bwMode="auto">
                  <a:xfrm>
                    <a:off x="5621483"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63" name="Oval 62"/>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57" name="Group 56"/>
              <p:cNvGrpSpPr/>
              <p:nvPr/>
            </p:nvGrpSpPr>
            <p:grpSpPr>
              <a:xfrm>
                <a:off x="1950027" y="2895600"/>
                <a:ext cx="552563" cy="1537854"/>
                <a:chOff x="5569527" y="3616036"/>
                <a:chExt cx="862446" cy="2400300"/>
              </a:xfrm>
              <a:grpFill/>
            </p:grpSpPr>
            <p:grpSp>
              <p:nvGrpSpPr>
                <p:cNvPr id="58" name="Group 57"/>
                <p:cNvGrpSpPr/>
                <p:nvPr/>
              </p:nvGrpSpPr>
              <p:grpSpPr>
                <a:xfrm>
                  <a:off x="5621483" y="4291445"/>
                  <a:ext cx="768927" cy="1724891"/>
                  <a:chOff x="5621483" y="4291445"/>
                  <a:chExt cx="768927" cy="1724891"/>
                </a:xfrm>
                <a:grpFill/>
              </p:grpSpPr>
              <p:sp>
                <p:nvSpPr>
                  <p:cNvPr id="60" name="Trapezoid 59"/>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1" name="Rectangle: Rounded Corners 60"/>
                  <p:cNvSpPr/>
                  <p:nvPr/>
                </p:nvSpPr>
                <p:spPr bwMode="auto">
                  <a:xfrm>
                    <a:off x="5621483"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59" name="Oval 58"/>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sp>
          <p:nvSpPr>
            <p:cNvPr id="76" name="TextBox 75"/>
            <p:cNvSpPr txBox="1"/>
            <p:nvPr/>
          </p:nvSpPr>
          <p:spPr>
            <a:xfrm>
              <a:off x="8683336" y="5531427"/>
              <a:ext cx="3210791" cy="567058"/>
            </a:xfrm>
            <a:prstGeom prst="rect">
              <a:avLst/>
            </a:prstGeom>
            <a:noFill/>
          </p:spPr>
          <p:txBody>
            <a:bodyPr wrap="square" lIns="182854" tIns="146284" rIns="182854" bIns="146284" rtlCol="0">
              <a:spAutoFit/>
            </a:bodyPr>
            <a:lstStyle/>
            <a:p>
              <a:pPr algn="ctr">
                <a:lnSpc>
                  <a:spcPct val="90000"/>
                </a:lnSpc>
                <a:spcAft>
                  <a:spcPts val="600"/>
                </a:spcAft>
              </a:pPr>
              <a:r>
                <a:rPr lang="en-US" sz="1961" b="1">
                  <a:solidFill>
                    <a:sysClr val="windowText" lastClr="000000"/>
                  </a:solidFill>
                </a:rPr>
                <a:t>Power BI consumers</a:t>
              </a:r>
            </a:p>
          </p:txBody>
        </p:sp>
      </p:grpSp>
      <p:pic>
        <p:nvPicPr>
          <p:cNvPr id="78" name="Picture 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3404" y="348046"/>
            <a:ext cx="780180" cy="780180"/>
          </a:xfrm>
          <a:prstGeom prst="rect">
            <a:avLst/>
          </a:prstGeom>
        </p:spPr>
      </p:pic>
      <p:pic>
        <p:nvPicPr>
          <p:cNvPr id="81" name="Pictur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4132" y="1775741"/>
            <a:ext cx="612766" cy="612766"/>
          </a:xfrm>
          <a:prstGeom prst="rect">
            <a:avLst/>
          </a:prstGeom>
        </p:spPr>
      </p:pic>
      <p:sp>
        <p:nvSpPr>
          <p:cNvPr id="82" name="Arrow: Right 81"/>
          <p:cNvSpPr/>
          <p:nvPr/>
        </p:nvSpPr>
        <p:spPr bwMode="auto">
          <a:xfrm>
            <a:off x="2930686" y="3468826"/>
            <a:ext cx="768818" cy="799987"/>
          </a:xfrm>
          <a:prstGeom prs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Arrow: Right 82"/>
          <p:cNvSpPr/>
          <p:nvPr/>
        </p:nvSpPr>
        <p:spPr bwMode="auto">
          <a:xfrm rot="10800000">
            <a:off x="8579074" y="3468826"/>
            <a:ext cx="768818" cy="799987"/>
          </a:xfrm>
          <a:prstGeom prs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1188849" y="3542283"/>
            <a:ext cx="1457858" cy="531737"/>
            <a:chOff x="1188152" y="3542299"/>
            <a:chExt cx="1458065" cy="531812"/>
          </a:xfrm>
        </p:grpSpPr>
        <p:sp>
          <p:nvSpPr>
            <p:cNvPr id="84" name="Rectangle 83"/>
            <p:cNvSpPr/>
            <p:nvPr/>
          </p:nvSpPr>
          <p:spPr>
            <a:xfrm>
              <a:off x="1188152"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85" name="Rectangle 84"/>
            <p:cNvSpPr/>
            <p:nvPr/>
          </p:nvSpPr>
          <p:spPr>
            <a:xfrm>
              <a:off x="1756188"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86" name="Rectangle 85"/>
            <p:cNvSpPr/>
            <p:nvPr/>
          </p:nvSpPr>
          <p:spPr>
            <a:xfrm>
              <a:off x="2338079"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grpSp>
      <p:grpSp>
        <p:nvGrpSpPr>
          <p:cNvPr id="88" name="Group 87"/>
          <p:cNvGrpSpPr/>
          <p:nvPr/>
        </p:nvGrpSpPr>
        <p:grpSpPr>
          <a:xfrm>
            <a:off x="9548881" y="5315414"/>
            <a:ext cx="1457858" cy="531737"/>
            <a:chOff x="1188152" y="3542299"/>
            <a:chExt cx="1458065" cy="531812"/>
          </a:xfrm>
        </p:grpSpPr>
        <p:sp>
          <p:nvSpPr>
            <p:cNvPr id="89" name="Rectangle 88"/>
            <p:cNvSpPr/>
            <p:nvPr/>
          </p:nvSpPr>
          <p:spPr>
            <a:xfrm>
              <a:off x="1188152"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0" name="Rectangle 89"/>
            <p:cNvSpPr/>
            <p:nvPr/>
          </p:nvSpPr>
          <p:spPr>
            <a:xfrm>
              <a:off x="1756188"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1" name="Rectangle 90"/>
            <p:cNvSpPr/>
            <p:nvPr/>
          </p:nvSpPr>
          <p:spPr>
            <a:xfrm>
              <a:off x="2338079"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grpSp>
      <p:grpSp>
        <p:nvGrpSpPr>
          <p:cNvPr id="92" name="Group 91"/>
          <p:cNvGrpSpPr/>
          <p:nvPr/>
        </p:nvGrpSpPr>
        <p:grpSpPr>
          <a:xfrm>
            <a:off x="9548881" y="3756999"/>
            <a:ext cx="1457858" cy="531737"/>
            <a:chOff x="1188152" y="3542299"/>
            <a:chExt cx="1458065" cy="531812"/>
          </a:xfrm>
        </p:grpSpPr>
        <p:sp>
          <p:nvSpPr>
            <p:cNvPr id="93" name="Rectangle 92"/>
            <p:cNvSpPr/>
            <p:nvPr/>
          </p:nvSpPr>
          <p:spPr>
            <a:xfrm>
              <a:off x="1188152"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4" name="Rectangle 93"/>
            <p:cNvSpPr/>
            <p:nvPr/>
          </p:nvSpPr>
          <p:spPr>
            <a:xfrm>
              <a:off x="1756188"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5" name="Rectangle 94"/>
            <p:cNvSpPr/>
            <p:nvPr/>
          </p:nvSpPr>
          <p:spPr>
            <a:xfrm>
              <a:off x="2338079"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grpSp>
      <p:grpSp>
        <p:nvGrpSpPr>
          <p:cNvPr id="96" name="Group 95"/>
          <p:cNvGrpSpPr/>
          <p:nvPr/>
        </p:nvGrpSpPr>
        <p:grpSpPr>
          <a:xfrm>
            <a:off x="9548881" y="2188194"/>
            <a:ext cx="1457858" cy="531737"/>
            <a:chOff x="1188152" y="3542299"/>
            <a:chExt cx="1458065" cy="531812"/>
          </a:xfrm>
        </p:grpSpPr>
        <p:sp>
          <p:nvSpPr>
            <p:cNvPr id="97" name="Rectangle 96"/>
            <p:cNvSpPr/>
            <p:nvPr/>
          </p:nvSpPr>
          <p:spPr>
            <a:xfrm>
              <a:off x="1188152"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8" name="Rectangle 97"/>
            <p:cNvSpPr/>
            <p:nvPr/>
          </p:nvSpPr>
          <p:spPr>
            <a:xfrm>
              <a:off x="1756188"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9" name="Rectangle 98"/>
            <p:cNvSpPr/>
            <p:nvPr/>
          </p:nvSpPr>
          <p:spPr>
            <a:xfrm>
              <a:off x="2338079"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grpSp>
      <p:sp>
        <p:nvSpPr>
          <p:cNvPr id="100" name="Rectangle 99"/>
          <p:cNvSpPr/>
          <p:nvPr/>
        </p:nvSpPr>
        <p:spPr bwMode="auto">
          <a:xfrm>
            <a:off x="4042356" y="4073146"/>
            <a:ext cx="4155773" cy="1703867"/>
          </a:xfrm>
          <a:prstGeom prst="rect">
            <a:avLst/>
          </a:prstGeom>
          <a:solidFill>
            <a:srgbClr val="FFB900"/>
          </a:solidFill>
          <a:ln>
            <a:no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p:cNvSpPr txBox="1"/>
          <p:nvPr/>
        </p:nvSpPr>
        <p:spPr>
          <a:xfrm>
            <a:off x="4134741" y="4062552"/>
            <a:ext cx="3987198" cy="572424"/>
          </a:xfrm>
          <a:prstGeom prst="rect">
            <a:avLst/>
          </a:prstGeom>
          <a:solidFill>
            <a:srgbClr val="FFB900"/>
          </a:solidFill>
        </p:spPr>
        <p:txBody>
          <a:bodyPr wrap="square" lIns="182854" tIns="146284" rIns="182854" bIns="146284" rtlCol="0">
            <a:spAutoFit/>
          </a:bodyPr>
          <a:lstStyle/>
          <a:p>
            <a:pPr algn="ctr">
              <a:lnSpc>
                <a:spcPct val="90000"/>
              </a:lnSpc>
              <a:spcAft>
                <a:spcPts val="600"/>
              </a:spcAft>
            </a:pPr>
            <a:r>
              <a:rPr lang="en-US" sz="2000" b="1">
                <a:solidFill>
                  <a:schemeClr val="bg1"/>
                </a:solidFill>
              </a:rPr>
              <a:t>Premium</a:t>
            </a:r>
          </a:p>
        </p:txBody>
      </p:sp>
      <p:graphicFrame>
        <p:nvGraphicFramePr>
          <p:cNvPr id="104" name="Diagram 103"/>
          <p:cNvGraphicFramePr/>
          <p:nvPr>
            <p:extLst>
              <p:ext uri="{D42A27DB-BD31-4B8C-83A1-F6EECF244321}">
                <p14:modId xmlns:p14="http://schemas.microsoft.com/office/powerpoint/2010/main" val="237617819"/>
              </p:ext>
            </p:extLst>
          </p:nvPr>
        </p:nvGraphicFramePr>
        <p:xfrm>
          <a:off x="4123161" y="4571839"/>
          <a:ext cx="3998778" cy="112898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533352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par>
                    <p:cTn id="34" fill="hold">
                      <p:stCondLst>
                        <p:cond delay="indefinite"/>
                      </p:stCondLst>
                      <p:childTnLst>
                        <p:par>
                          <p:cTn id="35" fill="hold">
                            <p:stCondLst>
                              <p:cond delay="0"/>
                            </p:stCondLst>
                            <p:childTnLst>
                              <p:par>
                                <p:cTn id="36" presetID="32" presetClass="emph" presetSubtype="0" fill="hold" grpId="1" nodeType="clickEffect">
                                  <p:stCondLst>
                                    <p:cond delay="0"/>
                                  </p:stCondLst>
                                  <p:childTnLst>
                                    <p:animRot by="120000">
                                      <p:cBhvr>
                                        <p:cTn id="37" dur="100" fill="hold">
                                          <p:stCondLst>
                                            <p:cond delay="0"/>
                                          </p:stCondLst>
                                        </p:cTn>
                                        <p:tgtEl>
                                          <p:spTgt spid="83"/>
                                        </p:tgtEl>
                                        <p:attrNameLst>
                                          <p:attrName>r</p:attrName>
                                        </p:attrNameLst>
                                      </p:cBhvr>
                                    </p:animRot>
                                    <p:animRot by="-240000">
                                      <p:cBhvr>
                                        <p:cTn id="38" dur="200" fill="hold">
                                          <p:stCondLst>
                                            <p:cond delay="200"/>
                                          </p:stCondLst>
                                        </p:cTn>
                                        <p:tgtEl>
                                          <p:spTgt spid="83"/>
                                        </p:tgtEl>
                                        <p:attrNameLst>
                                          <p:attrName>r</p:attrName>
                                        </p:attrNameLst>
                                      </p:cBhvr>
                                    </p:animRot>
                                    <p:animRot by="240000">
                                      <p:cBhvr>
                                        <p:cTn id="39" dur="200" fill="hold">
                                          <p:stCondLst>
                                            <p:cond delay="400"/>
                                          </p:stCondLst>
                                        </p:cTn>
                                        <p:tgtEl>
                                          <p:spTgt spid="83"/>
                                        </p:tgtEl>
                                        <p:attrNameLst>
                                          <p:attrName>r</p:attrName>
                                        </p:attrNameLst>
                                      </p:cBhvr>
                                    </p:animRot>
                                    <p:animRot by="-240000">
                                      <p:cBhvr>
                                        <p:cTn id="40" dur="200" fill="hold">
                                          <p:stCondLst>
                                            <p:cond delay="600"/>
                                          </p:stCondLst>
                                        </p:cTn>
                                        <p:tgtEl>
                                          <p:spTgt spid="83"/>
                                        </p:tgtEl>
                                        <p:attrNameLst>
                                          <p:attrName>r</p:attrName>
                                        </p:attrNameLst>
                                      </p:cBhvr>
                                    </p:animRot>
                                    <p:animRot by="120000">
                                      <p:cBhvr>
                                        <p:cTn id="41" dur="200" fill="hold">
                                          <p:stCondLst>
                                            <p:cond delay="800"/>
                                          </p:stCondLst>
                                        </p:cTn>
                                        <p:tgtEl>
                                          <p:spTgt spid="83"/>
                                        </p:tgtEl>
                                        <p:attrNameLst>
                                          <p:attrName>r</p:attrName>
                                        </p:attrNameLst>
                                      </p:cBhvr>
                                    </p:animRot>
                                  </p:childTnLst>
                                </p:cTn>
                              </p:par>
                              <p:par>
                                <p:cTn id="42" presetID="42" presetClass="path" presetSubtype="0" accel="50000" decel="50000" fill="hold" grpId="2" nodeType="withEffect">
                                  <p:stCondLst>
                                    <p:cond delay="0"/>
                                  </p:stCondLst>
                                  <p:childTnLst>
                                    <p:animMotion origin="layout" path="M 3.75E-6 -3.7037E-7 L -0.02774 0.17083 " pathEditMode="relative" rAng="0" ptsTypes="AA">
                                      <p:cBhvr>
                                        <p:cTn id="43" dur="2000" fill="hold"/>
                                        <p:tgtEl>
                                          <p:spTgt spid="83"/>
                                        </p:tgtEl>
                                        <p:attrNameLst>
                                          <p:attrName>ppt_x</p:attrName>
                                          <p:attrName>ppt_y</p:attrName>
                                        </p:attrNameLst>
                                      </p:cBhvr>
                                      <p:rCtr x="-1393" y="8542"/>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88"/>
                                        </p:tgtEl>
                                      </p:cBhvr>
                                    </p:animEffect>
                                    <p:set>
                                      <p:cBhvr>
                                        <p:cTn id="48" dur="1" fill="hold">
                                          <p:stCondLst>
                                            <p:cond delay="499"/>
                                          </p:stCondLst>
                                        </p:cTn>
                                        <p:tgtEl>
                                          <p:spTgt spid="8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92"/>
                                        </p:tgtEl>
                                      </p:cBhvr>
                                    </p:animEffect>
                                    <p:set>
                                      <p:cBhvr>
                                        <p:cTn id="51" dur="1" fill="hold">
                                          <p:stCondLst>
                                            <p:cond delay="499"/>
                                          </p:stCondLst>
                                        </p:cTn>
                                        <p:tgtEl>
                                          <p:spTgt spid="92"/>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96"/>
                                        </p:tgtEl>
                                      </p:cBhvr>
                                    </p:animEffect>
                                    <p:set>
                                      <p:cBhvr>
                                        <p:cTn id="54" dur="1" fill="hold">
                                          <p:stCondLst>
                                            <p:cond delay="499"/>
                                          </p:stCondLst>
                                        </p:cTn>
                                        <p:tgtEl>
                                          <p:spTgt spid="96"/>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fade">
                                      <p:cBhvr>
                                        <p:cTn id="57" dur="500"/>
                                        <p:tgtEl>
                                          <p:spTgt spid="105"/>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1" nodeType="clickEffect">
                                  <p:stCondLst>
                                    <p:cond delay="0"/>
                                  </p:stCondLst>
                                  <p:childTnLst>
                                    <p:animMotion origin="layout" path="M -3.54167E-6 4.81481E-6 L -3.54167E-6 0.08958 " pathEditMode="relative" rAng="0" ptsTypes="AA">
                                      <p:cBhvr>
                                        <p:cTn id="61" dur="2000" fill="hold"/>
                                        <p:tgtEl>
                                          <p:spTgt spid="105"/>
                                        </p:tgtEl>
                                        <p:attrNameLst>
                                          <p:attrName>ppt_x</p:attrName>
                                          <p:attrName>ppt_y</p:attrName>
                                        </p:attrNameLst>
                                      </p:cBhvr>
                                      <p:rCtr x="0" y="4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5" grpId="1" animBg="1"/>
      <p:bldP spid="82" grpId="0" animBg="1"/>
      <p:bldP spid="83" grpId="0" animBg="1"/>
      <p:bldP spid="83" grpId="1" animBg="1"/>
      <p:bldP spid="83" grpId="2" animBg="1"/>
      <p:bldP spid="100" grpId="0" animBg="1"/>
      <p:bldP spid="101" grpId="0" animBg="1"/>
      <p:bldGraphic spid="10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549FBB-417A-490C-9E4C-C2D8802F46CD}"/>
              </a:ext>
            </a:extLst>
          </p:cNvPr>
          <p:cNvSpPr/>
          <p:nvPr/>
        </p:nvSpPr>
        <p:spPr bwMode="auto">
          <a:xfrm>
            <a:off x="685800" y="4648200"/>
            <a:ext cx="5105400" cy="1219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Shared Capacity</a:t>
            </a:r>
          </a:p>
        </p:txBody>
      </p:sp>
      <p:sp>
        <p:nvSpPr>
          <p:cNvPr id="7" name="Rectangle 6">
            <a:extLst>
              <a:ext uri="{FF2B5EF4-FFF2-40B4-BE49-F238E27FC236}">
                <a16:creationId xmlns:a16="http://schemas.microsoft.com/office/drawing/2014/main" id="{C2024626-810C-4012-8910-DBB234F9E2CD}"/>
              </a:ext>
            </a:extLst>
          </p:cNvPr>
          <p:cNvSpPr/>
          <p:nvPr/>
        </p:nvSpPr>
        <p:spPr bwMode="auto">
          <a:xfrm>
            <a:off x="685800" y="2895600"/>
            <a:ext cx="1600200" cy="16764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Workspace 1</a:t>
            </a:r>
          </a:p>
        </p:txBody>
      </p:sp>
      <p:sp>
        <p:nvSpPr>
          <p:cNvPr id="8" name="Rectangle 7">
            <a:extLst>
              <a:ext uri="{FF2B5EF4-FFF2-40B4-BE49-F238E27FC236}">
                <a16:creationId xmlns:a16="http://schemas.microsoft.com/office/drawing/2014/main" id="{08AC63A4-7545-4EEC-B2EA-906988154BD0}"/>
              </a:ext>
            </a:extLst>
          </p:cNvPr>
          <p:cNvSpPr/>
          <p:nvPr/>
        </p:nvSpPr>
        <p:spPr bwMode="auto">
          <a:xfrm>
            <a:off x="2438400" y="2895600"/>
            <a:ext cx="1600200" cy="16764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Workspace 2</a:t>
            </a:r>
          </a:p>
        </p:txBody>
      </p:sp>
      <p:sp>
        <p:nvSpPr>
          <p:cNvPr id="9" name="Rectangle 8">
            <a:extLst>
              <a:ext uri="{FF2B5EF4-FFF2-40B4-BE49-F238E27FC236}">
                <a16:creationId xmlns:a16="http://schemas.microsoft.com/office/drawing/2014/main" id="{3AD103F1-54C5-44DF-B0E4-4F5634B730A9}"/>
              </a:ext>
            </a:extLst>
          </p:cNvPr>
          <p:cNvSpPr/>
          <p:nvPr/>
        </p:nvSpPr>
        <p:spPr bwMode="auto">
          <a:xfrm>
            <a:off x="4191000" y="2895600"/>
            <a:ext cx="1600200" cy="16764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Workspace 3</a:t>
            </a:r>
          </a:p>
        </p:txBody>
      </p:sp>
      <p:sp>
        <p:nvSpPr>
          <p:cNvPr id="10" name="Rectangle 9">
            <a:extLst>
              <a:ext uri="{FF2B5EF4-FFF2-40B4-BE49-F238E27FC236}">
                <a16:creationId xmlns:a16="http://schemas.microsoft.com/office/drawing/2014/main" id="{4EF27995-491C-49EF-8B6D-11357165D00D}"/>
              </a:ext>
            </a:extLst>
          </p:cNvPr>
          <p:cNvSpPr/>
          <p:nvPr/>
        </p:nvSpPr>
        <p:spPr bwMode="auto">
          <a:xfrm>
            <a:off x="6553200" y="4648200"/>
            <a:ext cx="5105400" cy="1219200"/>
          </a:xfrm>
          <a:prstGeom prst="rect">
            <a:avLst/>
          </a:prstGeom>
          <a:solidFill>
            <a:srgbClr val="FFB9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Premium Capacity</a:t>
            </a:r>
          </a:p>
        </p:txBody>
      </p:sp>
    </p:spTree>
    <p:extLst>
      <p:ext uri="{BB962C8B-B14F-4D97-AF65-F5344CB8AC3E}">
        <p14:creationId xmlns:p14="http://schemas.microsoft.com/office/powerpoint/2010/main" val="3441649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1.12757E-17 -4.44444E-6 L 0.48126 -4.44444E-6 " pathEditMode="relative" rAng="0" ptsTypes="AA">
                                      <p:cBhvr>
                                        <p:cTn id="11" dur="2000" fill="hold"/>
                                        <p:tgtEl>
                                          <p:spTgt spid="8"/>
                                        </p:tgtEl>
                                        <p:attrNameLst>
                                          <p:attrName>ppt_x</p:attrName>
                                          <p:attrName>ppt_y</p:attrName>
                                        </p:attrNameLst>
                                      </p:cBhvr>
                                      <p:rCtr x="24219"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5E-6 -4.44444E-6 L 0.47813 -4.44444E-6 " pathEditMode="relative" rAng="0" ptsTypes="AA">
                                      <p:cBhvr>
                                        <p:cTn id="15" dur="2000" fill="hold"/>
                                        <p:tgtEl>
                                          <p:spTgt spid="9"/>
                                        </p:tgtEl>
                                        <p:attrNameLst>
                                          <p:attrName>ppt_x</p:attrName>
                                          <p:attrName>ppt_y</p:attrName>
                                        </p:attrNameLst>
                                      </p:cBhvr>
                                      <p:rCtr x="239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DD0B-9A0D-4286-8C18-C7EDBC1C16C0}"/>
              </a:ext>
            </a:extLst>
          </p:cNvPr>
          <p:cNvSpPr>
            <a:spLocks noGrp="1"/>
          </p:cNvSpPr>
          <p:nvPr>
            <p:ph type="title"/>
          </p:nvPr>
        </p:nvSpPr>
        <p:spPr/>
        <p:txBody>
          <a:bodyPr/>
          <a:lstStyle/>
          <a:p>
            <a:r>
              <a:rPr lang="en-US" dirty="0"/>
              <a:t>Power BI Premium Capacity Breakdown</a:t>
            </a:r>
          </a:p>
        </p:txBody>
      </p:sp>
      <p:sp>
        <p:nvSpPr>
          <p:cNvPr id="3" name="Text Placeholder 2">
            <a:extLst>
              <a:ext uri="{FF2B5EF4-FFF2-40B4-BE49-F238E27FC236}">
                <a16:creationId xmlns:a16="http://schemas.microsoft.com/office/drawing/2014/main" id="{394228D8-49F8-4987-8962-DD743F8CA167}"/>
              </a:ext>
            </a:extLst>
          </p:cNvPr>
          <p:cNvSpPr>
            <a:spLocks noGrp="1"/>
          </p:cNvSpPr>
          <p:nvPr>
            <p:ph type="body" sz="quarter" idx="10"/>
          </p:nvPr>
        </p:nvSpPr>
        <p:spPr/>
        <p:txBody>
          <a:bodyPr/>
          <a:lstStyle/>
          <a:p>
            <a:endParaRPr lang="en-US"/>
          </a:p>
        </p:txBody>
      </p:sp>
      <p:graphicFrame>
        <p:nvGraphicFramePr>
          <p:cNvPr id="5" name="Table 4">
            <a:extLst>
              <a:ext uri="{FF2B5EF4-FFF2-40B4-BE49-F238E27FC236}">
                <a16:creationId xmlns:a16="http://schemas.microsoft.com/office/drawing/2014/main" id="{EDFD2DC7-C454-470C-8057-D686613ACA54}"/>
              </a:ext>
            </a:extLst>
          </p:cNvPr>
          <p:cNvGraphicFramePr>
            <a:graphicFrameLocks noGrp="1"/>
          </p:cNvGraphicFramePr>
          <p:nvPr>
            <p:extLst>
              <p:ext uri="{D42A27DB-BD31-4B8C-83A1-F6EECF244321}">
                <p14:modId xmlns:p14="http://schemas.microsoft.com/office/powerpoint/2010/main" val="3809648725"/>
              </p:ext>
            </p:extLst>
          </p:nvPr>
        </p:nvGraphicFramePr>
        <p:xfrm>
          <a:off x="267618" y="1295400"/>
          <a:ext cx="11655075" cy="1828800"/>
        </p:xfrm>
        <a:graphic>
          <a:graphicData uri="http://schemas.openxmlformats.org/drawingml/2006/table">
            <a:tbl>
              <a:tblPr firstRow="1" bandRow="1">
                <a:tableStyleId>{5C22544A-7EE6-4342-B048-85BDC9FD1C3A}</a:tableStyleId>
              </a:tblPr>
              <a:tblGrid>
                <a:gridCol w="2331015">
                  <a:extLst>
                    <a:ext uri="{9D8B030D-6E8A-4147-A177-3AD203B41FA5}">
                      <a16:colId xmlns:a16="http://schemas.microsoft.com/office/drawing/2014/main" val="218765059"/>
                    </a:ext>
                  </a:extLst>
                </a:gridCol>
                <a:gridCol w="1592367">
                  <a:extLst>
                    <a:ext uri="{9D8B030D-6E8A-4147-A177-3AD203B41FA5}">
                      <a16:colId xmlns:a16="http://schemas.microsoft.com/office/drawing/2014/main" val="2562542998"/>
                    </a:ext>
                  </a:extLst>
                </a:gridCol>
                <a:gridCol w="3069663">
                  <a:extLst>
                    <a:ext uri="{9D8B030D-6E8A-4147-A177-3AD203B41FA5}">
                      <a16:colId xmlns:a16="http://schemas.microsoft.com/office/drawing/2014/main" val="1477210764"/>
                    </a:ext>
                  </a:extLst>
                </a:gridCol>
                <a:gridCol w="2331015">
                  <a:extLst>
                    <a:ext uri="{9D8B030D-6E8A-4147-A177-3AD203B41FA5}">
                      <a16:colId xmlns:a16="http://schemas.microsoft.com/office/drawing/2014/main" val="4007589717"/>
                    </a:ext>
                  </a:extLst>
                </a:gridCol>
                <a:gridCol w="2331015">
                  <a:extLst>
                    <a:ext uri="{9D8B030D-6E8A-4147-A177-3AD203B41FA5}">
                      <a16:colId xmlns:a16="http://schemas.microsoft.com/office/drawing/2014/main" val="724656949"/>
                    </a:ext>
                  </a:extLst>
                </a:gridCol>
              </a:tblGrid>
              <a:tr h="370840">
                <a:tc>
                  <a:txBody>
                    <a:bodyPr/>
                    <a:lstStyle/>
                    <a:p>
                      <a:r>
                        <a:rPr lang="en-US" sz="2400" dirty="0"/>
                        <a:t>Capacity Node</a:t>
                      </a:r>
                    </a:p>
                  </a:txBody>
                  <a:tcPr/>
                </a:tc>
                <a:tc>
                  <a:txBody>
                    <a:bodyPr/>
                    <a:lstStyle/>
                    <a:p>
                      <a:r>
                        <a:rPr lang="en-US" sz="2400" dirty="0"/>
                        <a:t>Cores</a:t>
                      </a:r>
                    </a:p>
                  </a:txBody>
                  <a:tcPr/>
                </a:tc>
                <a:tc>
                  <a:txBody>
                    <a:bodyPr/>
                    <a:lstStyle/>
                    <a:p>
                      <a:r>
                        <a:rPr lang="en-US" sz="2400" dirty="0"/>
                        <a:t>Backend Cores</a:t>
                      </a:r>
                    </a:p>
                  </a:txBody>
                  <a:tcPr/>
                </a:tc>
                <a:tc>
                  <a:txBody>
                    <a:bodyPr/>
                    <a:lstStyle/>
                    <a:p>
                      <a:r>
                        <a:rPr lang="en-US" sz="2400" dirty="0"/>
                        <a:t>Front End Cores</a:t>
                      </a:r>
                    </a:p>
                  </a:txBody>
                  <a:tcPr/>
                </a:tc>
                <a:tc>
                  <a:txBody>
                    <a:bodyPr/>
                    <a:lstStyle/>
                    <a:p>
                      <a:r>
                        <a:rPr lang="en-US" sz="2400" dirty="0"/>
                        <a:t>Price</a:t>
                      </a:r>
                    </a:p>
                  </a:txBody>
                  <a:tcPr/>
                </a:tc>
                <a:extLst>
                  <a:ext uri="{0D108BD9-81ED-4DB2-BD59-A6C34878D82A}">
                    <a16:rowId xmlns:a16="http://schemas.microsoft.com/office/drawing/2014/main" val="1952640884"/>
                  </a:ext>
                </a:extLst>
              </a:tr>
              <a:tr h="370840">
                <a:tc>
                  <a:txBody>
                    <a:bodyPr/>
                    <a:lstStyle/>
                    <a:p>
                      <a:r>
                        <a:rPr lang="en-US" sz="2400" dirty="0"/>
                        <a:t>P1</a:t>
                      </a:r>
                    </a:p>
                  </a:txBody>
                  <a:tcPr/>
                </a:tc>
                <a:tc>
                  <a:txBody>
                    <a:bodyPr/>
                    <a:lstStyle/>
                    <a:p>
                      <a:r>
                        <a:rPr lang="en-US" sz="2400" dirty="0"/>
                        <a:t>8 v-cores</a:t>
                      </a:r>
                    </a:p>
                  </a:txBody>
                  <a:tcPr/>
                </a:tc>
                <a:tc>
                  <a:txBody>
                    <a:bodyPr/>
                    <a:lstStyle/>
                    <a:p>
                      <a:r>
                        <a:rPr lang="en-US" sz="2400" dirty="0"/>
                        <a:t>4 cores, 25 GB RAM</a:t>
                      </a:r>
                    </a:p>
                  </a:txBody>
                  <a:tcPr/>
                </a:tc>
                <a:tc>
                  <a:txBody>
                    <a:bodyPr/>
                    <a:lstStyle/>
                    <a:p>
                      <a:r>
                        <a:rPr lang="en-US" sz="2400" dirty="0"/>
                        <a:t>4 cores</a:t>
                      </a:r>
                    </a:p>
                  </a:txBody>
                  <a:tcPr/>
                </a:tc>
                <a:tc>
                  <a:txBody>
                    <a:bodyPr/>
                    <a:lstStyle/>
                    <a:p>
                      <a:r>
                        <a:rPr lang="en-US" sz="2400" dirty="0"/>
                        <a:t>$4,995/month</a:t>
                      </a:r>
                    </a:p>
                  </a:txBody>
                  <a:tcPr/>
                </a:tc>
                <a:extLst>
                  <a:ext uri="{0D108BD9-81ED-4DB2-BD59-A6C34878D82A}">
                    <a16:rowId xmlns:a16="http://schemas.microsoft.com/office/drawing/2014/main" val="657049211"/>
                  </a:ext>
                </a:extLst>
              </a:tr>
              <a:tr h="370840">
                <a:tc>
                  <a:txBody>
                    <a:bodyPr/>
                    <a:lstStyle/>
                    <a:p>
                      <a:r>
                        <a:rPr lang="en-US" sz="2400" dirty="0"/>
                        <a:t>P2</a:t>
                      </a:r>
                    </a:p>
                  </a:txBody>
                  <a:tcPr/>
                </a:tc>
                <a:tc>
                  <a:txBody>
                    <a:bodyPr/>
                    <a:lstStyle/>
                    <a:p>
                      <a:r>
                        <a:rPr lang="en-US" sz="2400" dirty="0"/>
                        <a:t>16 v-cores </a:t>
                      </a:r>
                    </a:p>
                  </a:txBody>
                  <a:tcPr/>
                </a:tc>
                <a:tc>
                  <a:txBody>
                    <a:bodyPr/>
                    <a:lstStyle/>
                    <a:p>
                      <a:r>
                        <a:rPr lang="en-US" sz="2400" dirty="0"/>
                        <a:t>8 cores, 50 GB RAM</a:t>
                      </a:r>
                    </a:p>
                  </a:txBody>
                  <a:tcPr/>
                </a:tc>
                <a:tc>
                  <a:txBody>
                    <a:bodyPr/>
                    <a:lstStyle/>
                    <a:p>
                      <a:r>
                        <a:rPr lang="en-US" sz="2400" dirty="0"/>
                        <a:t>8 cores</a:t>
                      </a:r>
                    </a:p>
                  </a:txBody>
                  <a:tcPr/>
                </a:tc>
                <a:tc>
                  <a:txBody>
                    <a:bodyPr/>
                    <a:lstStyle/>
                    <a:p>
                      <a:r>
                        <a:rPr lang="en-US" sz="2400" dirty="0"/>
                        <a:t>$9,990/month</a:t>
                      </a:r>
                    </a:p>
                  </a:txBody>
                  <a:tcPr/>
                </a:tc>
                <a:extLst>
                  <a:ext uri="{0D108BD9-81ED-4DB2-BD59-A6C34878D82A}">
                    <a16:rowId xmlns:a16="http://schemas.microsoft.com/office/drawing/2014/main" val="4031725193"/>
                  </a:ext>
                </a:extLst>
              </a:tr>
              <a:tr h="370840">
                <a:tc>
                  <a:txBody>
                    <a:bodyPr/>
                    <a:lstStyle/>
                    <a:p>
                      <a:r>
                        <a:rPr lang="en-US" sz="2400" dirty="0"/>
                        <a:t>P3</a:t>
                      </a:r>
                    </a:p>
                  </a:txBody>
                  <a:tcPr/>
                </a:tc>
                <a:tc>
                  <a:txBody>
                    <a:bodyPr/>
                    <a:lstStyle/>
                    <a:p>
                      <a:r>
                        <a:rPr lang="en-US" sz="2400" dirty="0"/>
                        <a:t>32 v-cores</a:t>
                      </a:r>
                    </a:p>
                  </a:txBody>
                  <a:tcPr/>
                </a:tc>
                <a:tc>
                  <a:txBody>
                    <a:bodyPr/>
                    <a:lstStyle/>
                    <a:p>
                      <a:r>
                        <a:rPr lang="en-US" sz="2400" dirty="0"/>
                        <a:t>16 cores, 100 GB RAM</a:t>
                      </a:r>
                    </a:p>
                  </a:txBody>
                  <a:tcPr/>
                </a:tc>
                <a:tc>
                  <a:txBody>
                    <a:bodyPr/>
                    <a:lstStyle/>
                    <a:p>
                      <a:r>
                        <a:rPr lang="en-US" sz="2400" dirty="0"/>
                        <a:t>16 cores</a:t>
                      </a:r>
                    </a:p>
                  </a:txBody>
                  <a:tcPr/>
                </a:tc>
                <a:tc>
                  <a:txBody>
                    <a:bodyPr/>
                    <a:lstStyle/>
                    <a:p>
                      <a:r>
                        <a:rPr lang="en-US" sz="2400" dirty="0"/>
                        <a:t>$19,980/month</a:t>
                      </a:r>
                    </a:p>
                  </a:txBody>
                  <a:tcPr/>
                </a:tc>
                <a:extLst>
                  <a:ext uri="{0D108BD9-81ED-4DB2-BD59-A6C34878D82A}">
                    <a16:rowId xmlns:a16="http://schemas.microsoft.com/office/drawing/2014/main" val="3314248137"/>
                  </a:ext>
                </a:extLst>
              </a:tr>
            </a:tbl>
          </a:graphicData>
        </a:graphic>
      </p:graphicFrame>
    </p:spTree>
    <p:extLst>
      <p:ext uri="{BB962C8B-B14F-4D97-AF65-F5344CB8AC3E}">
        <p14:creationId xmlns:p14="http://schemas.microsoft.com/office/powerpoint/2010/main" val="4321106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E041E5E-CE05-48AA-A2A2-FB4714546432}"/>
              </a:ext>
            </a:extLst>
          </p:cNvPr>
          <p:cNvSpPr>
            <a:spLocks noGrp="1"/>
          </p:cNvSpPr>
          <p:nvPr>
            <p:ph type="title"/>
          </p:nvPr>
        </p:nvSpPr>
        <p:spPr/>
        <p:txBody>
          <a:bodyPr/>
          <a:lstStyle/>
          <a:p>
            <a:r>
              <a:rPr lang="en-US" dirty="0"/>
              <a:t>Agenda</a:t>
            </a:r>
          </a:p>
        </p:txBody>
      </p:sp>
      <p:sp>
        <p:nvSpPr>
          <p:cNvPr id="14" name="Text Placeholder 13">
            <a:extLst>
              <a:ext uri="{FF2B5EF4-FFF2-40B4-BE49-F238E27FC236}">
                <a16:creationId xmlns:a16="http://schemas.microsoft.com/office/drawing/2014/main" id="{154D3796-0069-4793-9E05-BAF6F0196A55}"/>
              </a:ext>
            </a:extLst>
          </p:cNvPr>
          <p:cNvSpPr>
            <a:spLocks noGrp="1"/>
          </p:cNvSpPr>
          <p:nvPr>
            <p:ph type="body" sz="quarter" idx="10"/>
          </p:nvPr>
        </p:nvSpPr>
        <p:spPr>
          <a:xfrm>
            <a:off x="269303" y="1187644"/>
            <a:ext cx="11655078" cy="5917646"/>
          </a:xfrm>
        </p:spPr>
        <p:txBody>
          <a:bodyPr/>
          <a:lstStyle/>
          <a:p>
            <a:r>
              <a:rPr lang="en-US" dirty="0"/>
              <a:t>What is Power BI?</a:t>
            </a:r>
          </a:p>
          <a:p>
            <a:r>
              <a:rPr lang="en-US" dirty="0"/>
              <a:t>Overview of the Power BI ecosystem</a:t>
            </a:r>
          </a:p>
          <a:p>
            <a:pPr lvl="1"/>
            <a:r>
              <a:rPr lang="en-US" dirty="0"/>
              <a:t>Power BI Desktop </a:t>
            </a:r>
          </a:p>
          <a:p>
            <a:pPr lvl="1"/>
            <a:r>
              <a:rPr lang="en-US" dirty="0"/>
              <a:t>Excel</a:t>
            </a:r>
          </a:p>
          <a:p>
            <a:pPr lvl="1"/>
            <a:r>
              <a:rPr lang="en-US" dirty="0"/>
              <a:t>Power BI Service (PowerBI.com) </a:t>
            </a:r>
          </a:p>
          <a:p>
            <a:pPr lvl="1"/>
            <a:r>
              <a:rPr lang="en-US" dirty="0"/>
              <a:t>Power BI Data Gateway</a:t>
            </a:r>
          </a:p>
          <a:p>
            <a:pPr lvl="1"/>
            <a:r>
              <a:rPr lang="en-US" dirty="0"/>
              <a:t>Power BI Premium</a:t>
            </a:r>
          </a:p>
          <a:p>
            <a:pPr lvl="1"/>
            <a:r>
              <a:rPr lang="en-US" dirty="0"/>
              <a:t>Power BI Embedded </a:t>
            </a:r>
          </a:p>
          <a:p>
            <a:pPr lvl="1"/>
            <a:r>
              <a:rPr lang="en-US" dirty="0"/>
              <a:t>Power BI Report Server</a:t>
            </a:r>
          </a:p>
          <a:p>
            <a:pPr lvl="1"/>
            <a:r>
              <a:rPr lang="en-US" dirty="0"/>
              <a:t>Power BI Mobile Apps</a:t>
            </a:r>
          </a:p>
          <a:p>
            <a:pPr lvl="1"/>
            <a:r>
              <a:rPr lang="en-US" dirty="0"/>
              <a:t>Power BI Common Data Service</a:t>
            </a:r>
          </a:p>
          <a:p>
            <a:pPr lvl="1"/>
            <a:endParaRPr lang="en-US" dirty="0"/>
          </a:p>
        </p:txBody>
      </p:sp>
    </p:spTree>
    <p:extLst>
      <p:ext uri="{BB962C8B-B14F-4D97-AF65-F5344CB8AC3E}">
        <p14:creationId xmlns:p14="http://schemas.microsoft.com/office/powerpoint/2010/main" val="30146533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504A-74FA-405F-B250-204F1DB2E4E0}"/>
              </a:ext>
            </a:extLst>
          </p:cNvPr>
          <p:cNvSpPr>
            <a:spLocks noGrp="1"/>
          </p:cNvSpPr>
          <p:nvPr>
            <p:ph type="title"/>
          </p:nvPr>
        </p:nvSpPr>
        <p:spPr/>
        <p:txBody>
          <a:bodyPr/>
          <a:lstStyle/>
          <a:p>
            <a:r>
              <a:rPr lang="en-US" dirty="0"/>
              <a:t>Power BI Embedded</a:t>
            </a:r>
          </a:p>
        </p:txBody>
      </p:sp>
      <p:sp>
        <p:nvSpPr>
          <p:cNvPr id="3" name="Text Placeholder 2">
            <a:extLst>
              <a:ext uri="{FF2B5EF4-FFF2-40B4-BE49-F238E27FC236}">
                <a16:creationId xmlns:a16="http://schemas.microsoft.com/office/drawing/2014/main" id="{E672A9AF-54DE-4DCF-BF31-9391FC401961}"/>
              </a:ext>
            </a:extLst>
          </p:cNvPr>
          <p:cNvSpPr>
            <a:spLocks noGrp="1"/>
          </p:cNvSpPr>
          <p:nvPr>
            <p:ph type="body" sz="quarter" idx="10"/>
          </p:nvPr>
        </p:nvSpPr>
        <p:spPr>
          <a:xfrm>
            <a:off x="269303" y="1187644"/>
            <a:ext cx="8095050" cy="3804118"/>
          </a:xfrm>
        </p:spPr>
        <p:txBody>
          <a:bodyPr/>
          <a:lstStyle/>
          <a:p>
            <a:r>
              <a:rPr lang="en-US" sz="2800" dirty="0"/>
              <a:t>Allows developers to embed analytics into any app using the Power BI APIs</a:t>
            </a:r>
          </a:p>
          <a:p>
            <a:r>
              <a:rPr lang="en-US" sz="2800" dirty="0"/>
              <a:t>Scale up, scale down, pause services</a:t>
            </a:r>
          </a:p>
          <a:p>
            <a:r>
              <a:rPr lang="en-US" sz="2800" dirty="0"/>
              <a:t>Different than Power BI Premium</a:t>
            </a:r>
          </a:p>
          <a:p>
            <a:r>
              <a:rPr lang="en-US" sz="2800" dirty="0"/>
              <a:t>Used by developers to embed BI in apps</a:t>
            </a:r>
          </a:p>
          <a:p>
            <a:r>
              <a:rPr lang="en-US" sz="2800" dirty="0"/>
              <a:t>Consumed by users of the app</a:t>
            </a:r>
          </a:p>
          <a:p>
            <a:r>
              <a:rPr lang="en-US" sz="2800" dirty="0"/>
              <a:t>Managed in Azure and Power BI portal</a:t>
            </a:r>
          </a:p>
          <a:p>
            <a:r>
              <a:rPr lang="en-US" sz="2800" dirty="0"/>
              <a:t>Starts at about $1/hour</a:t>
            </a:r>
          </a:p>
        </p:txBody>
      </p:sp>
      <p:pic>
        <p:nvPicPr>
          <p:cNvPr id="5" name="Picture 4" descr="A circuit board&#10;&#10;Description automatically generated">
            <a:extLst>
              <a:ext uri="{FF2B5EF4-FFF2-40B4-BE49-F238E27FC236}">
                <a16:creationId xmlns:a16="http://schemas.microsoft.com/office/drawing/2014/main" id="{27F230C2-3EB8-45AD-A259-F7680B681707}"/>
              </a:ext>
            </a:extLst>
          </p:cNvPr>
          <p:cNvPicPr>
            <a:picLocks noChangeAspect="1"/>
          </p:cNvPicPr>
          <p:nvPr/>
        </p:nvPicPr>
        <p:blipFill rotWithShape="1">
          <a:blip r:embed="rId3">
            <a:extLst>
              <a:ext uri="{28A0092B-C50C-407E-A947-70E740481C1C}">
                <a14:useLocalDpi xmlns:a14="http://schemas.microsoft.com/office/drawing/2010/main" val="0"/>
              </a:ext>
            </a:extLst>
          </a:blip>
          <a:srcRect l="46310" t="39860" r="39316" b="40912"/>
          <a:stretch/>
        </p:blipFill>
        <p:spPr>
          <a:xfrm>
            <a:off x="8364353" y="3551722"/>
            <a:ext cx="2895729" cy="2464068"/>
          </a:xfrm>
          <a:prstGeom prst="rect">
            <a:avLst/>
          </a:prstGeom>
        </p:spPr>
      </p:pic>
    </p:spTree>
    <p:extLst>
      <p:ext uri="{BB962C8B-B14F-4D97-AF65-F5344CB8AC3E}">
        <p14:creationId xmlns:p14="http://schemas.microsoft.com/office/powerpoint/2010/main" val="4873738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53F9-4F92-477C-948C-6F2C482F6291}"/>
              </a:ext>
            </a:extLst>
          </p:cNvPr>
          <p:cNvSpPr>
            <a:spLocks noGrp="1"/>
          </p:cNvSpPr>
          <p:nvPr>
            <p:ph type="title"/>
          </p:nvPr>
        </p:nvSpPr>
        <p:spPr/>
        <p:txBody>
          <a:bodyPr/>
          <a:lstStyle/>
          <a:p>
            <a:r>
              <a:rPr lang="en-US" dirty="0"/>
              <a:t>When to use which Power BI SKU?</a:t>
            </a:r>
          </a:p>
        </p:txBody>
      </p:sp>
      <p:graphicFrame>
        <p:nvGraphicFramePr>
          <p:cNvPr id="4" name="Table 3">
            <a:extLst>
              <a:ext uri="{FF2B5EF4-FFF2-40B4-BE49-F238E27FC236}">
                <a16:creationId xmlns:a16="http://schemas.microsoft.com/office/drawing/2014/main" id="{21A0F5C0-D8AD-4427-9882-7A0A0F5BC227}"/>
              </a:ext>
            </a:extLst>
          </p:cNvPr>
          <p:cNvGraphicFramePr>
            <a:graphicFrameLocks noGrp="1"/>
          </p:cNvGraphicFramePr>
          <p:nvPr>
            <p:extLst>
              <p:ext uri="{D42A27DB-BD31-4B8C-83A1-F6EECF244321}">
                <p14:modId xmlns:p14="http://schemas.microsoft.com/office/powerpoint/2010/main" val="3428123871"/>
              </p:ext>
            </p:extLst>
          </p:nvPr>
        </p:nvGraphicFramePr>
        <p:xfrm>
          <a:off x="266920" y="1187643"/>
          <a:ext cx="11483804" cy="5115485"/>
        </p:xfrm>
        <a:graphic>
          <a:graphicData uri="http://schemas.openxmlformats.org/drawingml/2006/table">
            <a:tbl>
              <a:tblPr firstRow="1" bandRow="1">
                <a:tableStyleId>{21E4AEA4-8DFA-4A89-87EB-49C32662AFE0}</a:tableStyleId>
              </a:tblPr>
              <a:tblGrid>
                <a:gridCol w="2870951">
                  <a:extLst>
                    <a:ext uri="{9D8B030D-6E8A-4147-A177-3AD203B41FA5}">
                      <a16:colId xmlns:a16="http://schemas.microsoft.com/office/drawing/2014/main" val="744085931"/>
                    </a:ext>
                  </a:extLst>
                </a:gridCol>
                <a:gridCol w="2870951">
                  <a:extLst>
                    <a:ext uri="{9D8B030D-6E8A-4147-A177-3AD203B41FA5}">
                      <a16:colId xmlns:a16="http://schemas.microsoft.com/office/drawing/2014/main" val="736944177"/>
                    </a:ext>
                  </a:extLst>
                </a:gridCol>
                <a:gridCol w="2870951">
                  <a:extLst>
                    <a:ext uri="{9D8B030D-6E8A-4147-A177-3AD203B41FA5}">
                      <a16:colId xmlns:a16="http://schemas.microsoft.com/office/drawing/2014/main" val="1920886357"/>
                    </a:ext>
                  </a:extLst>
                </a:gridCol>
                <a:gridCol w="2870951">
                  <a:extLst>
                    <a:ext uri="{9D8B030D-6E8A-4147-A177-3AD203B41FA5}">
                      <a16:colId xmlns:a16="http://schemas.microsoft.com/office/drawing/2014/main" val="1715081989"/>
                    </a:ext>
                  </a:extLst>
                </a:gridCol>
              </a:tblGrid>
              <a:tr h="450088">
                <a:tc>
                  <a:txBody>
                    <a:bodyPr/>
                    <a:lstStyle/>
                    <a:p>
                      <a:endParaRPr lang="en-US" sz="2400" dirty="0"/>
                    </a:p>
                  </a:txBody>
                  <a:tcPr>
                    <a:lnB w="38100" cmpd="sng">
                      <a:noFill/>
                    </a:lnB>
                  </a:tcPr>
                </a:tc>
                <a:tc gridSpan="2">
                  <a:txBody>
                    <a:bodyPr/>
                    <a:lstStyle/>
                    <a:p>
                      <a:pPr algn="ctr"/>
                      <a:r>
                        <a:rPr lang="en-US" sz="2400" dirty="0"/>
                        <a:t>Embedded</a:t>
                      </a:r>
                    </a:p>
                  </a:txBody>
                  <a:tcPr>
                    <a:lnB w="12700" cap="flat" cmpd="sng" algn="ctr">
                      <a:solidFill>
                        <a:schemeClr val="bg1"/>
                      </a:solidFill>
                      <a:prstDash val="solid"/>
                      <a:round/>
                      <a:headEnd type="none" w="med" len="med"/>
                      <a:tailEnd type="none" w="med" len="med"/>
                    </a:lnB>
                  </a:tcPr>
                </a:tc>
                <a:tc hMerge="1">
                  <a:txBody>
                    <a:bodyPr/>
                    <a:lstStyle/>
                    <a:p>
                      <a:pPr algn="ctr"/>
                      <a:endParaRPr lang="en-US" sz="2800" dirty="0"/>
                    </a:p>
                  </a:txBody>
                  <a:tcPr/>
                </a:tc>
                <a:tc>
                  <a:txBody>
                    <a:bodyPr/>
                    <a:lstStyle/>
                    <a:p>
                      <a:pPr algn="ctr"/>
                      <a:r>
                        <a:rPr lang="en-US" sz="2400" dirty="0"/>
                        <a:t>Premium</a:t>
                      </a:r>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3455899"/>
                  </a:ext>
                </a:extLst>
              </a:tr>
              <a:tr h="450088">
                <a:tc>
                  <a:txBody>
                    <a:bodyPr/>
                    <a:lstStyle/>
                    <a:p>
                      <a:endParaRPr lang="en-US" sz="2400" dirty="0"/>
                    </a:p>
                  </a:txBody>
                  <a:tcPr>
                    <a:lnT w="38100" cmpd="sng">
                      <a:noFill/>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lang="en-US" sz="2400" dirty="0">
                          <a:solidFill>
                            <a:schemeClr val="bg1"/>
                          </a:solidFill>
                        </a:rPr>
                        <a:t>A SKUs</a:t>
                      </a: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lang="en-US" sz="2400" dirty="0">
                          <a:solidFill>
                            <a:schemeClr val="bg1"/>
                          </a:solidFill>
                        </a:rPr>
                        <a:t>E SKUs</a:t>
                      </a: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lang="en-US" sz="2400" dirty="0">
                          <a:solidFill>
                            <a:schemeClr val="bg1"/>
                          </a:solidFill>
                        </a:rPr>
                        <a:t>P SKUs</a:t>
                      </a: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017384733"/>
                  </a:ext>
                </a:extLst>
              </a:tr>
              <a:tr h="668274">
                <a:tc>
                  <a:txBody>
                    <a:bodyPr/>
                    <a:lstStyle/>
                    <a:p>
                      <a:r>
                        <a:rPr lang="en-US" sz="2400" dirty="0"/>
                        <a:t>Embed in custom application</a:t>
                      </a:r>
                    </a:p>
                  </a:txBody>
                  <a:tcPr>
                    <a:lnT w="38100" cap="flat" cmpd="sng" algn="ctr">
                      <a:solidFill>
                        <a:schemeClr val="bg1"/>
                      </a:solidFill>
                      <a:prstDash val="solid"/>
                      <a:round/>
                      <a:headEnd type="none" w="med" len="med"/>
                      <a:tailEnd type="none" w="med" len="med"/>
                    </a:lnT>
                  </a:tcPr>
                </a:tc>
                <a:tc>
                  <a:txBody>
                    <a:bodyPr/>
                    <a:lstStyle/>
                    <a:p>
                      <a:endParaRPr lang="en-US" sz="2400" dirty="0"/>
                    </a:p>
                  </a:txBody>
                  <a:tcPr>
                    <a:lnT w="38100" cap="flat" cmpd="sng" algn="ctr">
                      <a:solidFill>
                        <a:schemeClr val="bg1"/>
                      </a:solidFill>
                      <a:prstDash val="solid"/>
                      <a:round/>
                      <a:headEnd type="none" w="med" len="med"/>
                      <a:tailEnd type="none" w="med" len="med"/>
                    </a:lnT>
                  </a:tcPr>
                </a:tc>
                <a:tc>
                  <a:txBody>
                    <a:bodyPr/>
                    <a:lstStyle/>
                    <a:p>
                      <a:endParaRPr lang="en-US" sz="2400" dirty="0"/>
                    </a:p>
                  </a:txBody>
                  <a:tcPr>
                    <a:lnT w="38100" cap="flat" cmpd="sng" algn="ctr">
                      <a:solidFill>
                        <a:schemeClr val="bg1"/>
                      </a:solidFill>
                      <a:prstDash val="solid"/>
                      <a:round/>
                      <a:headEnd type="none" w="med" len="med"/>
                      <a:tailEnd type="none" w="med" len="med"/>
                    </a:lnT>
                  </a:tcPr>
                </a:tc>
                <a:tc>
                  <a:txBody>
                    <a:bodyPr/>
                    <a:lstStyle/>
                    <a:p>
                      <a:endParaRPr lang="en-US" sz="2400" dirty="0"/>
                    </a:p>
                  </a:txBody>
                  <a:tcP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4169561141"/>
                  </a:ext>
                </a:extLst>
              </a:tr>
              <a:tr h="668274">
                <a:tc>
                  <a:txBody>
                    <a:bodyPr/>
                    <a:lstStyle/>
                    <a:p>
                      <a:r>
                        <a:rPr lang="en-US" sz="2400" dirty="0"/>
                        <a:t>Embed in SPO &amp; Teams</a:t>
                      </a:r>
                    </a:p>
                  </a:txBody>
                  <a:tcPr/>
                </a:tc>
                <a:tc>
                  <a:txBody>
                    <a:bodyPr/>
                    <a:lstStyle/>
                    <a:p>
                      <a:endParaRPr lang="en-US" sz="2400" dirty="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3985767714"/>
                  </a:ext>
                </a:extLst>
              </a:tr>
              <a:tr h="1218617">
                <a:tc>
                  <a:txBody>
                    <a:bodyPr/>
                    <a:lstStyle/>
                    <a:p>
                      <a:r>
                        <a:rPr lang="en-US" sz="2400" dirty="0"/>
                        <a:t>Share Reports through Power </a:t>
                      </a:r>
                      <a:r>
                        <a:rPr lang="en-US" sz="2400"/>
                        <a:t>BI Service (portal)</a:t>
                      </a:r>
                      <a:endParaRPr lang="en-US" sz="2400" dirty="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502640945"/>
                  </a:ext>
                </a:extLst>
              </a:tr>
              <a:tr h="668274">
                <a:tc>
                  <a:txBody>
                    <a:bodyPr/>
                    <a:lstStyle/>
                    <a:p>
                      <a:r>
                        <a:rPr lang="en-US" sz="2400" dirty="0"/>
                        <a:t>Smallest billing unit</a:t>
                      </a:r>
                    </a:p>
                  </a:txBody>
                  <a:tcPr/>
                </a:tc>
                <a:tc>
                  <a:txBody>
                    <a:bodyPr/>
                    <a:lstStyle/>
                    <a:p>
                      <a:pPr algn="ctr"/>
                      <a:r>
                        <a:rPr lang="en-US" sz="2400" dirty="0"/>
                        <a:t>Hour</a:t>
                      </a:r>
                    </a:p>
                  </a:txBody>
                  <a:tcPr/>
                </a:tc>
                <a:tc>
                  <a:txBody>
                    <a:bodyPr/>
                    <a:lstStyle/>
                    <a:p>
                      <a:pPr algn="ctr"/>
                      <a:r>
                        <a:rPr lang="en-US" sz="2400" dirty="0"/>
                        <a:t>Month</a:t>
                      </a:r>
                    </a:p>
                  </a:txBody>
                  <a:tcPr/>
                </a:tc>
                <a:tc>
                  <a:txBody>
                    <a:bodyPr/>
                    <a:lstStyle/>
                    <a:p>
                      <a:pPr algn="ctr"/>
                      <a:r>
                        <a:rPr lang="en-US" sz="2400" dirty="0"/>
                        <a:t>Month</a:t>
                      </a:r>
                    </a:p>
                  </a:txBody>
                  <a:tcPr/>
                </a:tc>
                <a:extLst>
                  <a:ext uri="{0D108BD9-81ED-4DB2-BD59-A6C34878D82A}">
                    <a16:rowId xmlns:a16="http://schemas.microsoft.com/office/drawing/2014/main" val="1876765364"/>
                  </a:ext>
                </a:extLst>
              </a:tr>
              <a:tr h="668274">
                <a:tc>
                  <a:txBody>
                    <a:bodyPr/>
                    <a:lstStyle/>
                    <a:p>
                      <a:r>
                        <a:rPr lang="en-US" sz="2400" dirty="0"/>
                        <a:t>Can pause?</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775134816"/>
                  </a:ext>
                </a:extLst>
              </a:tr>
            </a:tbl>
          </a:graphicData>
        </a:graphic>
      </p:graphicFrame>
      <p:pic>
        <p:nvPicPr>
          <p:cNvPr id="5" name="Graphic 4" descr="Checkmark">
            <a:extLst>
              <a:ext uri="{FF2B5EF4-FFF2-40B4-BE49-F238E27FC236}">
                <a16:creationId xmlns:a16="http://schemas.microsoft.com/office/drawing/2014/main" id="{1DB6E573-BEEF-45A2-878F-7C52C2229E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3400" y="2171700"/>
            <a:ext cx="609600" cy="609600"/>
          </a:xfrm>
          <a:prstGeom prst="rect">
            <a:avLst/>
          </a:prstGeom>
        </p:spPr>
      </p:pic>
      <p:pic>
        <p:nvPicPr>
          <p:cNvPr id="17" name="Graphic 16" descr="Checkmark">
            <a:extLst>
              <a:ext uri="{FF2B5EF4-FFF2-40B4-BE49-F238E27FC236}">
                <a16:creationId xmlns:a16="http://schemas.microsoft.com/office/drawing/2014/main" id="{7C07E457-15C2-4C2E-924D-C2F955CF84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9600" y="5670357"/>
            <a:ext cx="609600" cy="609600"/>
          </a:xfrm>
          <a:prstGeom prst="rect">
            <a:avLst/>
          </a:prstGeom>
        </p:spPr>
      </p:pic>
      <p:pic>
        <p:nvPicPr>
          <p:cNvPr id="18" name="Graphic 17" descr="Checkmark">
            <a:extLst>
              <a:ext uri="{FF2B5EF4-FFF2-40B4-BE49-F238E27FC236}">
                <a16:creationId xmlns:a16="http://schemas.microsoft.com/office/drawing/2014/main" id="{9C70CF65-274A-48C3-844A-3719071B0A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2800" y="2171700"/>
            <a:ext cx="609600" cy="609600"/>
          </a:xfrm>
          <a:prstGeom prst="rect">
            <a:avLst/>
          </a:prstGeom>
        </p:spPr>
      </p:pic>
      <p:pic>
        <p:nvPicPr>
          <p:cNvPr id="19" name="Graphic 18" descr="Checkmark">
            <a:extLst>
              <a:ext uri="{FF2B5EF4-FFF2-40B4-BE49-F238E27FC236}">
                <a16:creationId xmlns:a16="http://schemas.microsoft.com/office/drawing/2014/main" id="{5AAAD4B2-62FE-4B81-AB86-C50282FCFDD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2800" y="3048000"/>
            <a:ext cx="609600" cy="609600"/>
          </a:xfrm>
          <a:prstGeom prst="rect">
            <a:avLst/>
          </a:prstGeom>
        </p:spPr>
      </p:pic>
      <p:pic>
        <p:nvPicPr>
          <p:cNvPr id="20" name="Graphic 19" descr="Checkmark">
            <a:extLst>
              <a:ext uri="{FF2B5EF4-FFF2-40B4-BE49-F238E27FC236}">
                <a16:creationId xmlns:a16="http://schemas.microsoft.com/office/drawing/2014/main" id="{59235E82-7C2A-4F07-B6F0-BA186254F0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200" y="2171700"/>
            <a:ext cx="609600" cy="609600"/>
          </a:xfrm>
          <a:prstGeom prst="rect">
            <a:avLst/>
          </a:prstGeom>
        </p:spPr>
      </p:pic>
      <p:pic>
        <p:nvPicPr>
          <p:cNvPr id="21" name="Graphic 20" descr="Checkmark">
            <a:extLst>
              <a:ext uri="{FF2B5EF4-FFF2-40B4-BE49-F238E27FC236}">
                <a16:creationId xmlns:a16="http://schemas.microsoft.com/office/drawing/2014/main" id="{1C9C3314-1B7F-4EB1-8BB9-9A03B60492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200" y="3048000"/>
            <a:ext cx="609600" cy="609600"/>
          </a:xfrm>
          <a:prstGeom prst="rect">
            <a:avLst/>
          </a:prstGeom>
        </p:spPr>
      </p:pic>
      <p:pic>
        <p:nvPicPr>
          <p:cNvPr id="22" name="Graphic 21" descr="Checkmark">
            <a:extLst>
              <a:ext uri="{FF2B5EF4-FFF2-40B4-BE49-F238E27FC236}">
                <a16:creationId xmlns:a16="http://schemas.microsoft.com/office/drawing/2014/main" id="{4B009D40-276A-4F7D-A153-FDCE34FA393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200" y="4038600"/>
            <a:ext cx="609600" cy="609600"/>
          </a:xfrm>
          <a:prstGeom prst="rect">
            <a:avLst/>
          </a:prstGeom>
        </p:spPr>
      </p:pic>
    </p:spTree>
    <p:extLst>
      <p:ext uri="{BB962C8B-B14F-4D97-AF65-F5344CB8AC3E}">
        <p14:creationId xmlns:p14="http://schemas.microsoft.com/office/powerpoint/2010/main" val="27148780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14C-1315-4D9E-9A3E-971DEEECA209}"/>
              </a:ext>
            </a:extLst>
          </p:cNvPr>
          <p:cNvSpPr>
            <a:spLocks noGrp="1"/>
          </p:cNvSpPr>
          <p:nvPr>
            <p:ph type="title"/>
          </p:nvPr>
        </p:nvSpPr>
        <p:spPr/>
        <p:txBody>
          <a:bodyPr/>
          <a:lstStyle/>
          <a:p>
            <a:r>
              <a:rPr lang="en-US" sz="6000" b="1" dirty="0">
                <a:solidFill>
                  <a:srgbClr val="FF0000"/>
                </a:solidFill>
              </a:rPr>
              <a:t>*</a:t>
            </a:r>
            <a:r>
              <a:rPr lang="en-US" dirty="0"/>
              <a:t>Power BI Report Server</a:t>
            </a:r>
          </a:p>
        </p:txBody>
      </p:sp>
      <p:sp>
        <p:nvSpPr>
          <p:cNvPr id="3" name="Text Placeholder 2">
            <a:extLst>
              <a:ext uri="{FF2B5EF4-FFF2-40B4-BE49-F238E27FC236}">
                <a16:creationId xmlns:a16="http://schemas.microsoft.com/office/drawing/2014/main" id="{F938070C-A56D-443B-8829-27055065CDB7}"/>
              </a:ext>
            </a:extLst>
          </p:cNvPr>
          <p:cNvSpPr>
            <a:spLocks noGrp="1"/>
          </p:cNvSpPr>
          <p:nvPr>
            <p:ph type="body" sz="quarter" idx="10"/>
          </p:nvPr>
        </p:nvSpPr>
        <p:spPr>
          <a:xfrm>
            <a:off x="269303" y="1187644"/>
            <a:ext cx="8036498" cy="5239768"/>
          </a:xfrm>
        </p:spPr>
        <p:txBody>
          <a:bodyPr/>
          <a:lstStyle/>
          <a:p>
            <a:r>
              <a:rPr lang="en-US" sz="2800" dirty="0"/>
              <a:t>SQL Server Reporting Services + Power BI Desktop Reports</a:t>
            </a:r>
          </a:p>
          <a:p>
            <a:pPr lvl="1"/>
            <a:r>
              <a:rPr lang="en-US" sz="2016" dirty="0"/>
              <a:t>Superset of the features included with SSRS</a:t>
            </a:r>
          </a:p>
          <a:p>
            <a:pPr lvl="1"/>
            <a:r>
              <a:rPr lang="en-US" sz="2016" dirty="0"/>
              <a:t>Can host paginated reports, KPIs, mobile reports, &amp; Power BI Desktop reports</a:t>
            </a:r>
          </a:p>
          <a:p>
            <a:r>
              <a:rPr lang="en-US" sz="2800" dirty="0"/>
              <a:t>Update released every 4 months</a:t>
            </a:r>
          </a:p>
          <a:p>
            <a:r>
              <a:rPr lang="en-US" sz="2800" dirty="0"/>
              <a:t>Installed/managed by IT</a:t>
            </a:r>
          </a:p>
          <a:p>
            <a:r>
              <a:rPr lang="en-US" sz="2800" dirty="0"/>
              <a:t>Power users can modify Power BI reports</a:t>
            </a:r>
          </a:p>
          <a:p>
            <a:r>
              <a:rPr lang="en-US" sz="2800" dirty="0"/>
              <a:t>Other reports developed by dev team</a:t>
            </a:r>
          </a:p>
          <a:p>
            <a:r>
              <a:rPr lang="en-US" sz="2800" dirty="0"/>
              <a:t>Consumed by users</a:t>
            </a:r>
          </a:p>
          <a:p>
            <a:r>
              <a:rPr lang="en-US" sz="2800" dirty="0"/>
              <a:t>Included with Premium but can also purchase w/ SQL EE + SA</a:t>
            </a:r>
          </a:p>
        </p:txBody>
      </p:sp>
      <p:pic>
        <p:nvPicPr>
          <p:cNvPr id="5" name="Picture 4" descr="A circuit board&#10;&#10;Description automatically generated">
            <a:extLst>
              <a:ext uri="{FF2B5EF4-FFF2-40B4-BE49-F238E27FC236}">
                <a16:creationId xmlns:a16="http://schemas.microsoft.com/office/drawing/2014/main" id="{F4D5F500-96CE-4E8F-A2C3-86AA8B868CA0}"/>
              </a:ext>
            </a:extLst>
          </p:cNvPr>
          <p:cNvPicPr>
            <a:picLocks noChangeAspect="1"/>
          </p:cNvPicPr>
          <p:nvPr/>
        </p:nvPicPr>
        <p:blipFill rotWithShape="1">
          <a:blip r:embed="rId3">
            <a:extLst>
              <a:ext uri="{28A0092B-C50C-407E-A947-70E740481C1C}">
                <a14:useLocalDpi xmlns:a14="http://schemas.microsoft.com/office/drawing/2010/main" val="0"/>
              </a:ext>
            </a:extLst>
          </a:blip>
          <a:srcRect l="39435" t="62877" r="45030" b="12141"/>
          <a:stretch/>
        </p:blipFill>
        <p:spPr>
          <a:xfrm>
            <a:off x="8441356" y="3147460"/>
            <a:ext cx="2800951" cy="2865342"/>
          </a:xfrm>
          <a:prstGeom prst="rect">
            <a:avLst/>
          </a:prstGeom>
        </p:spPr>
      </p:pic>
    </p:spTree>
    <p:extLst>
      <p:ext uri="{BB962C8B-B14F-4D97-AF65-F5344CB8AC3E}">
        <p14:creationId xmlns:p14="http://schemas.microsoft.com/office/powerpoint/2010/main" val="10633040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982CA-F2AB-43DE-A179-B2C0AB2144E7}"/>
              </a:ext>
            </a:extLst>
          </p:cNvPr>
          <p:cNvSpPr>
            <a:spLocks noGrp="1"/>
          </p:cNvSpPr>
          <p:nvPr>
            <p:ph type="title"/>
          </p:nvPr>
        </p:nvSpPr>
        <p:spPr/>
        <p:txBody>
          <a:bodyPr/>
          <a:lstStyle/>
          <a:p>
            <a:r>
              <a:rPr lang="en-US" dirty="0"/>
              <a:t>Download </a:t>
            </a:r>
            <a:r>
              <a:rPr lang="en-US" dirty="0">
                <a:hlinkClick r:id="rId2"/>
              </a:rPr>
              <a:t>Power BI Report Server</a:t>
            </a:r>
            <a:endParaRPr lang="en-US" dirty="0"/>
          </a:p>
        </p:txBody>
      </p:sp>
      <p:sp>
        <p:nvSpPr>
          <p:cNvPr id="3" name="Text Placeholder 2">
            <a:extLst>
              <a:ext uri="{FF2B5EF4-FFF2-40B4-BE49-F238E27FC236}">
                <a16:creationId xmlns:a16="http://schemas.microsoft.com/office/drawing/2014/main" id="{F9E958B6-1898-44A3-B876-C7B84ED20629}"/>
              </a:ext>
            </a:extLst>
          </p:cNvPr>
          <p:cNvSpPr>
            <a:spLocks noGrp="1"/>
          </p:cNvSpPr>
          <p:nvPr>
            <p:ph type="body" sz="quarter" idx="10"/>
          </p:nvPr>
        </p:nvSpPr>
        <p:spPr/>
        <p:txBody>
          <a:bodyPr/>
          <a:lstStyle/>
          <a:p>
            <a:endParaRPr lang="en-US"/>
          </a:p>
        </p:txBody>
      </p:sp>
      <p:pic>
        <p:nvPicPr>
          <p:cNvPr id="5" name="Picture 4" descr="A screenshot of a cell phone&#10;&#10;Description generated with very high confidence">
            <a:extLst>
              <a:ext uri="{FF2B5EF4-FFF2-40B4-BE49-F238E27FC236}">
                <a16:creationId xmlns:a16="http://schemas.microsoft.com/office/drawing/2014/main" id="{17F7B8EA-0D77-4485-ADFA-0BF44B71A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386" y="1173806"/>
            <a:ext cx="4445228" cy="5493032"/>
          </a:xfrm>
          <a:prstGeom prst="rect">
            <a:avLst/>
          </a:prstGeom>
        </p:spPr>
      </p:pic>
    </p:spTree>
    <p:extLst>
      <p:ext uri="{BB962C8B-B14F-4D97-AF65-F5344CB8AC3E}">
        <p14:creationId xmlns:p14="http://schemas.microsoft.com/office/powerpoint/2010/main" val="21532237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19D5-9F31-4126-96E9-EA2B04DCC765}"/>
              </a:ext>
            </a:extLst>
          </p:cNvPr>
          <p:cNvSpPr>
            <a:spLocks noGrp="1"/>
          </p:cNvSpPr>
          <p:nvPr>
            <p:ph type="title"/>
          </p:nvPr>
        </p:nvSpPr>
        <p:spPr/>
        <p:txBody>
          <a:bodyPr/>
          <a:lstStyle/>
          <a:p>
            <a:r>
              <a:rPr lang="en-US" dirty="0">
                <a:hlinkClick r:id="rId2"/>
              </a:rPr>
              <a:t>Power BI RS vs Power BI Service</a:t>
            </a:r>
            <a:endParaRPr lang="en-US" dirty="0"/>
          </a:p>
        </p:txBody>
      </p:sp>
      <p:graphicFrame>
        <p:nvGraphicFramePr>
          <p:cNvPr id="4" name="Table 3">
            <a:extLst>
              <a:ext uri="{FF2B5EF4-FFF2-40B4-BE49-F238E27FC236}">
                <a16:creationId xmlns:a16="http://schemas.microsoft.com/office/drawing/2014/main" id="{C9814D72-9E76-4214-BEEF-8D3D5DF7CBCE}"/>
              </a:ext>
            </a:extLst>
          </p:cNvPr>
          <p:cNvGraphicFramePr>
            <a:graphicFrameLocks noGrp="1"/>
          </p:cNvGraphicFramePr>
          <p:nvPr>
            <p:extLst>
              <p:ext uri="{D42A27DB-BD31-4B8C-83A1-F6EECF244321}">
                <p14:modId xmlns:p14="http://schemas.microsoft.com/office/powerpoint/2010/main" val="46473261"/>
              </p:ext>
            </p:extLst>
          </p:nvPr>
        </p:nvGraphicFramePr>
        <p:xfrm>
          <a:off x="268080" y="1057079"/>
          <a:ext cx="11655840" cy="5686034"/>
        </p:xfrm>
        <a:graphic>
          <a:graphicData uri="http://schemas.openxmlformats.org/drawingml/2006/table">
            <a:tbl>
              <a:tblPr firstRow="1" bandRow="1">
                <a:tableStyleId>{21E4AEA4-8DFA-4A89-87EB-49C32662AFE0}</a:tableStyleId>
              </a:tblPr>
              <a:tblGrid>
                <a:gridCol w="3772817">
                  <a:extLst>
                    <a:ext uri="{9D8B030D-6E8A-4147-A177-3AD203B41FA5}">
                      <a16:colId xmlns:a16="http://schemas.microsoft.com/office/drawing/2014/main" val="2911317807"/>
                    </a:ext>
                  </a:extLst>
                </a:gridCol>
                <a:gridCol w="3997743">
                  <a:extLst>
                    <a:ext uri="{9D8B030D-6E8A-4147-A177-3AD203B41FA5}">
                      <a16:colId xmlns:a16="http://schemas.microsoft.com/office/drawing/2014/main" val="3531493802"/>
                    </a:ext>
                  </a:extLst>
                </a:gridCol>
                <a:gridCol w="3885280">
                  <a:extLst>
                    <a:ext uri="{9D8B030D-6E8A-4147-A177-3AD203B41FA5}">
                      <a16:colId xmlns:a16="http://schemas.microsoft.com/office/drawing/2014/main" val="2228926676"/>
                    </a:ext>
                  </a:extLst>
                </a:gridCol>
              </a:tblGrid>
              <a:tr h="219739">
                <a:tc>
                  <a:txBody>
                    <a:bodyPr/>
                    <a:lstStyle/>
                    <a:p>
                      <a:pPr algn="ctr" fontAlgn="b"/>
                      <a:r>
                        <a:rPr lang="en-US" sz="1400" dirty="0">
                          <a:effectLst/>
                        </a:rPr>
                        <a:t>Features</a:t>
                      </a:r>
                      <a:endParaRPr lang="en-US" sz="1400" b="0" dirty="0">
                        <a:effectLst/>
                        <a:latin typeface="segoe-ui_semibold"/>
                      </a:endParaRPr>
                    </a:p>
                  </a:txBody>
                  <a:tcPr marL="2012" marR="2012" marT="1509" marB="1509" anchor="ctr">
                    <a:solidFill>
                      <a:schemeClr val="accent3"/>
                    </a:solidFill>
                  </a:tcPr>
                </a:tc>
                <a:tc>
                  <a:txBody>
                    <a:bodyPr/>
                    <a:lstStyle/>
                    <a:p>
                      <a:pPr algn="ctr" fontAlgn="b"/>
                      <a:r>
                        <a:rPr lang="en-US" sz="1400" dirty="0">
                          <a:effectLst/>
                        </a:rPr>
                        <a:t>Power BI Report Server</a:t>
                      </a:r>
                      <a:endParaRPr lang="en-US" sz="1400" b="0" dirty="0">
                        <a:effectLst/>
                        <a:latin typeface="segoe-ui_semibold"/>
                      </a:endParaRPr>
                    </a:p>
                  </a:txBody>
                  <a:tcPr marL="2012" marR="2012" marT="1509" marB="1509" anchor="ctr">
                    <a:solidFill>
                      <a:schemeClr val="accent5">
                        <a:lumMod val="60000"/>
                        <a:lumOff val="40000"/>
                      </a:schemeClr>
                    </a:solidFill>
                  </a:tcPr>
                </a:tc>
                <a:tc>
                  <a:txBody>
                    <a:bodyPr/>
                    <a:lstStyle/>
                    <a:p>
                      <a:pPr algn="ctr" fontAlgn="b"/>
                      <a:r>
                        <a:rPr lang="en-US" sz="1400" dirty="0">
                          <a:effectLst/>
                        </a:rPr>
                        <a:t>Power BI Service</a:t>
                      </a:r>
                      <a:endParaRPr lang="en-US" sz="1400" b="0" dirty="0">
                        <a:effectLst/>
                        <a:latin typeface="segoe-ui_semibold"/>
                      </a:endParaRPr>
                    </a:p>
                  </a:txBody>
                  <a:tcPr marL="2012" marR="2012" marT="1509" marB="1509" anchor="ctr">
                    <a:solidFill>
                      <a:srgbClr val="FFB900"/>
                    </a:solidFill>
                  </a:tcPr>
                </a:tc>
                <a:extLst>
                  <a:ext uri="{0D108BD9-81ED-4DB2-BD59-A6C34878D82A}">
                    <a16:rowId xmlns:a16="http://schemas.microsoft.com/office/drawing/2014/main" val="151742886"/>
                  </a:ext>
                </a:extLst>
              </a:tr>
              <a:tr h="149447">
                <a:tc>
                  <a:txBody>
                    <a:bodyPr/>
                    <a:lstStyle/>
                    <a:p>
                      <a:pPr fontAlgn="t"/>
                      <a:r>
                        <a:rPr lang="en-US" sz="1100" dirty="0">
                          <a:effectLst/>
                        </a:rPr>
                        <a:t>Deployment</a:t>
                      </a:r>
                    </a:p>
                  </a:txBody>
                  <a:tcPr marL="2012" marR="2012" marT="1509" marB="1509"/>
                </a:tc>
                <a:tc>
                  <a:txBody>
                    <a:bodyPr/>
                    <a:lstStyle/>
                    <a:p>
                      <a:pPr fontAlgn="t"/>
                      <a:r>
                        <a:rPr lang="en-US" sz="1100" dirty="0">
                          <a:effectLst/>
                        </a:rPr>
                        <a:t>On-premises or hosted cloud</a:t>
                      </a:r>
                    </a:p>
                  </a:txBody>
                  <a:tcPr marL="2012" marR="2012" marT="1509" marB="1509"/>
                </a:tc>
                <a:tc>
                  <a:txBody>
                    <a:bodyPr/>
                    <a:lstStyle/>
                    <a:p>
                      <a:pPr fontAlgn="t"/>
                      <a:r>
                        <a:rPr lang="en-US" sz="1100" dirty="0">
                          <a:effectLst/>
                        </a:rPr>
                        <a:t>Cloud</a:t>
                      </a:r>
                    </a:p>
                  </a:txBody>
                  <a:tcPr marL="2012" marR="2012" marT="1509" marB="1509"/>
                </a:tc>
                <a:extLst>
                  <a:ext uri="{0D108BD9-81ED-4DB2-BD59-A6C34878D82A}">
                    <a16:rowId xmlns:a16="http://schemas.microsoft.com/office/drawing/2014/main" val="2367977274"/>
                  </a:ext>
                </a:extLst>
              </a:tr>
              <a:tr h="89791">
                <a:tc>
                  <a:txBody>
                    <a:bodyPr/>
                    <a:lstStyle/>
                    <a:p>
                      <a:pPr fontAlgn="t"/>
                      <a:r>
                        <a:rPr lang="en-US" sz="1100">
                          <a:effectLst/>
                        </a:rPr>
                        <a:t>Source data</a:t>
                      </a:r>
                    </a:p>
                  </a:txBody>
                  <a:tcPr marL="2012" marR="2012" marT="1509" marB="1509"/>
                </a:tc>
                <a:tc>
                  <a:txBody>
                    <a:bodyPr/>
                    <a:lstStyle/>
                    <a:p>
                      <a:pPr fontAlgn="t"/>
                      <a:r>
                        <a:rPr lang="en-US" sz="1100">
                          <a:effectLst/>
                        </a:rPr>
                        <a:t>Cloud and/or on-premises</a:t>
                      </a:r>
                    </a:p>
                  </a:txBody>
                  <a:tcPr marL="2012" marR="2012" marT="1509" marB="1509"/>
                </a:tc>
                <a:tc>
                  <a:txBody>
                    <a:bodyPr/>
                    <a:lstStyle/>
                    <a:p>
                      <a:pPr fontAlgn="t"/>
                      <a:r>
                        <a:rPr lang="en-US" sz="1100">
                          <a:effectLst/>
                        </a:rPr>
                        <a:t>Cloud and/or on-premises</a:t>
                      </a:r>
                    </a:p>
                  </a:txBody>
                  <a:tcPr marL="2012" marR="2012" marT="1509" marB="1509"/>
                </a:tc>
                <a:extLst>
                  <a:ext uri="{0D108BD9-81ED-4DB2-BD59-A6C34878D82A}">
                    <a16:rowId xmlns:a16="http://schemas.microsoft.com/office/drawing/2014/main" val="3598275326"/>
                  </a:ext>
                </a:extLst>
              </a:tr>
              <a:tr h="155999">
                <a:tc>
                  <a:txBody>
                    <a:bodyPr/>
                    <a:lstStyle/>
                    <a:p>
                      <a:pPr fontAlgn="t"/>
                      <a:r>
                        <a:rPr lang="en-US" sz="1100" dirty="0">
                          <a:effectLst/>
                        </a:rPr>
                        <a:t>License</a:t>
                      </a:r>
                    </a:p>
                  </a:txBody>
                  <a:tcPr marL="2012" marR="2012" marT="1509" marB="1509"/>
                </a:tc>
                <a:tc>
                  <a:txBody>
                    <a:bodyPr/>
                    <a:lstStyle/>
                    <a:p>
                      <a:pPr fontAlgn="t"/>
                      <a:r>
                        <a:rPr lang="en-US" sz="1100">
                          <a:effectLst/>
                        </a:rPr>
                        <a:t>Power BI Premium or SQL Server EE with SA</a:t>
                      </a:r>
                    </a:p>
                  </a:txBody>
                  <a:tcPr marL="2012" marR="2012" marT="1509" marB="1509"/>
                </a:tc>
                <a:tc>
                  <a:txBody>
                    <a:bodyPr/>
                    <a:lstStyle/>
                    <a:p>
                      <a:pPr fontAlgn="t"/>
                      <a:r>
                        <a:rPr lang="en-US" sz="1100" dirty="0">
                          <a:effectLst/>
                        </a:rPr>
                        <a:t>Power BI Pro and Power BI Premium</a:t>
                      </a:r>
                    </a:p>
                  </a:txBody>
                  <a:tcPr marL="2012" marR="2012" marT="1509" marB="1509"/>
                </a:tc>
                <a:extLst>
                  <a:ext uri="{0D108BD9-81ED-4DB2-BD59-A6C34878D82A}">
                    <a16:rowId xmlns:a16="http://schemas.microsoft.com/office/drawing/2014/main" val="2468065087"/>
                  </a:ext>
                </a:extLst>
              </a:tr>
              <a:tr h="89791">
                <a:tc>
                  <a:txBody>
                    <a:bodyPr/>
                    <a:lstStyle/>
                    <a:p>
                      <a:pPr fontAlgn="t"/>
                      <a:r>
                        <a:rPr lang="en-US" sz="1100">
                          <a:effectLst/>
                        </a:rPr>
                        <a:t>Lifecycle</a:t>
                      </a:r>
                    </a:p>
                  </a:txBody>
                  <a:tcPr marL="2012" marR="2012" marT="1509" marB="1509"/>
                </a:tc>
                <a:tc>
                  <a:txBody>
                    <a:bodyPr/>
                    <a:lstStyle/>
                    <a:p>
                      <a:pPr fontAlgn="t"/>
                      <a:r>
                        <a:rPr lang="en-US" sz="1100">
                          <a:effectLst/>
                        </a:rPr>
                        <a:t>Modern lifecycle policy</a:t>
                      </a:r>
                    </a:p>
                  </a:txBody>
                  <a:tcPr marL="2012" marR="2012" marT="1509" marB="1509"/>
                </a:tc>
                <a:tc>
                  <a:txBody>
                    <a:bodyPr/>
                    <a:lstStyle/>
                    <a:p>
                      <a:pPr fontAlgn="t"/>
                      <a:r>
                        <a:rPr lang="en-US" sz="1100">
                          <a:effectLst/>
                        </a:rPr>
                        <a:t>Fully managed service</a:t>
                      </a:r>
                    </a:p>
                  </a:txBody>
                  <a:tcPr marL="2012" marR="2012" marT="1509" marB="1509"/>
                </a:tc>
                <a:extLst>
                  <a:ext uri="{0D108BD9-81ED-4DB2-BD59-A6C34878D82A}">
                    <a16:rowId xmlns:a16="http://schemas.microsoft.com/office/drawing/2014/main" val="1511490307"/>
                  </a:ext>
                </a:extLst>
              </a:tr>
              <a:tr h="119480">
                <a:tc>
                  <a:txBody>
                    <a:bodyPr/>
                    <a:lstStyle/>
                    <a:p>
                      <a:pPr fontAlgn="t"/>
                      <a:r>
                        <a:rPr lang="en-US" sz="1100" dirty="0">
                          <a:effectLst/>
                          <a:highlight>
                            <a:srgbClr val="FFFF00"/>
                          </a:highlight>
                        </a:rPr>
                        <a:t>Release cycle</a:t>
                      </a:r>
                    </a:p>
                  </a:txBody>
                  <a:tcPr marL="2012" marR="2012" marT="1509" marB="1509"/>
                </a:tc>
                <a:tc>
                  <a:txBody>
                    <a:bodyPr/>
                    <a:lstStyle/>
                    <a:p>
                      <a:pPr fontAlgn="t"/>
                      <a:r>
                        <a:rPr lang="en-US" sz="1100" dirty="0">
                          <a:effectLst/>
                        </a:rPr>
                        <a:t>Once every ~4 months</a:t>
                      </a:r>
                    </a:p>
                  </a:txBody>
                  <a:tcPr marL="2012" marR="2012" marT="1509" marB="1509"/>
                </a:tc>
                <a:tc>
                  <a:txBody>
                    <a:bodyPr/>
                    <a:lstStyle/>
                    <a:p>
                      <a:pPr fontAlgn="t"/>
                      <a:r>
                        <a:rPr lang="en-US" sz="1100">
                          <a:effectLst/>
                        </a:rPr>
                        <a:t>Once a month</a:t>
                      </a:r>
                    </a:p>
                  </a:txBody>
                  <a:tcPr marL="2012" marR="2012" marT="1509" marB="1509"/>
                </a:tc>
                <a:extLst>
                  <a:ext uri="{0D108BD9-81ED-4DB2-BD59-A6C34878D82A}">
                    <a16:rowId xmlns:a16="http://schemas.microsoft.com/office/drawing/2014/main" val="3028403204"/>
                  </a:ext>
                </a:extLst>
              </a:tr>
              <a:tr h="155999">
                <a:tc>
                  <a:txBody>
                    <a:bodyPr/>
                    <a:lstStyle/>
                    <a:p>
                      <a:pPr fontAlgn="t"/>
                      <a:r>
                        <a:rPr lang="en-US" sz="1100" dirty="0">
                          <a:effectLst/>
                        </a:rPr>
                        <a:t>Create Power BI reports in Power BI Desktop</a:t>
                      </a:r>
                    </a:p>
                  </a:txBody>
                  <a:tcPr marL="2012" marR="2012" marT="1509" marB="1509"/>
                </a:tc>
                <a:tc>
                  <a:txBody>
                    <a:bodyPr/>
                    <a:lstStyle/>
                    <a:p>
                      <a:pPr fontAlgn="t"/>
                      <a:r>
                        <a:rPr lang="en-US" sz="1100">
                          <a:effectLst/>
                        </a:rPr>
                        <a:t>Yes</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674207173"/>
                  </a:ext>
                </a:extLst>
              </a:tr>
              <a:tr h="139447">
                <a:tc>
                  <a:txBody>
                    <a:bodyPr/>
                    <a:lstStyle/>
                    <a:p>
                      <a:pPr fontAlgn="t"/>
                      <a:r>
                        <a:rPr lang="en-US" sz="1100" dirty="0">
                          <a:effectLst/>
                          <a:highlight>
                            <a:srgbClr val="FFFF00"/>
                          </a:highlight>
                        </a:rPr>
                        <a:t>Create Power BI reports in the browser</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3321840936"/>
                  </a:ext>
                </a:extLst>
              </a:tr>
              <a:tr h="122893">
                <a:tc>
                  <a:txBody>
                    <a:bodyPr/>
                    <a:lstStyle/>
                    <a:p>
                      <a:pPr fontAlgn="t"/>
                      <a:r>
                        <a:rPr lang="en-US" sz="1100" dirty="0">
                          <a:effectLst/>
                        </a:rPr>
                        <a:t>Gateway required</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a:effectLst/>
                        </a:rPr>
                        <a:t>Yes for on-premises data sources</a:t>
                      </a:r>
                    </a:p>
                  </a:txBody>
                  <a:tcPr marL="2012" marR="2012" marT="1509" marB="1509"/>
                </a:tc>
                <a:extLst>
                  <a:ext uri="{0D108BD9-81ED-4DB2-BD59-A6C34878D82A}">
                    <a16:rowId xmlns:a16="http://schemas.microsoft.com/office/drawing/2014/main" val="1456617940"/>
                  </a:ext>
                </a:extLst>
              </a:tr>
              <a:tr h="106342">
                <a:tc>
                  <a:txBody>
                    <a:bodyPr/>
                    <a:lstStyle/>
                    <a:p>
                      <a:pPr fontAlgn="t"/>
                      <a:r>
                        <a:rPr lang="en-US" sz="1100" dirty="0">
                          <a:effectLst/>
                          <a:highlight>
                            <a:srgbClr val="FFFF00"/>
                          </a:highlight>
                        </a:rPr>
                        <a:t>Real-time streaming</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3375723232"/>
                  </a:ext>
                </a:extLst>
              </a:tr>
              <a:tr h="122893">
                <a:tc>
                  <a:txBody>
                    <a:bodyPr/>
                    <a:lstStyle/>
                    <a:p>
                      <a:pPr fontAlgn="t"/>
                      <a:r>
                        <a:rPr lang="en-US" sz="1100" dirty="0">
                          <a:effectLst/>
                        </a:rPr>
                        <a:t>Dashboards</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2730237672"/>
                  </a:ext>
                </a:extLst>
              </a:tr>
              <a:tr h="172550">
                <a:tc>
                  <a:txBody>
                    <a:bodyPr/>
                    <a:lstStyle/>
                    <a:p>
                      <a:pPr fontAlgn="t"/>
                      <a:r>
                        <a:rPr lang="en-US" sz="1100" dirty="0">
                          <a:effectLst/>
                        </a:rPr>
                        <a:t>Distribute group of reports using apps</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3416095481"/>
                  </a:ext>
                </a:extLst>
              </a:tr>
              <a:tr h="205653">
                <a:tc>
                  <a:txBody>
                    <a:bodyPr/>
                    <a:lstStyle/>
                    <a:p>
                      <a:pPr fontAlgn="t"/>
                      <a:r>
                        <a:rPr lang="en-US" sz="1100" dirty="0">
                          <a:effectLst/>
                        </a:rPr>
                        <a:t>Connect to services like Salesforce</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dirty="0">
                          <a:effectLst/>
                        </a:rPr>
                        <a:t>Yes</a:t>
                      </a:r>
                    </a:p>
                  </a:txBody>
                  <a:tcPr marL="2012" marR="2012" marT="1509" marB="1509"/>
                </a:tc>
                <a:extLst>
                  <a:ext uri="{0D108BD9-81ED-4DB2-BD59-A6C34878D82A}">
                    <a16:rowId xmlns:a16="http://schemas.microsoft.com/office/drawing/2014/main" val="636383399"/>
                  </a:ext>
                </a:extLst>
              </a:tr>
              <a:tr h="172550">
                <a:tc>
                  <a:txBody>
                    <a:bodyPr/>
                    <a:lstStyle/>
                    <a:p>
                      <a:pPr fontAlgn="t"/>
                      <a:r>
                        <a:rPr lang="en-US" sz="1100" dirty="0">
                          <a:effectLst/>
                          <a:highlight>
                            <a:srgbClr val="FFFF00"/>
                          </a:highlight>
                        </a:rPr>
                        <a:t>Q&amp;A</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3392650595"/>
                  </a:ext>
                </a:extLst>
              </a:tr>
              <a:tr h="155999">
                <a:tc>
                  <a:txBody>
                    <a:bodyPr/>
                    <a:lstStyle/>
                    <a:p>
                      <a:pPr fontAlgn="t"/>
                      <a:r>
                        <a:rPr lang="en-US" sz="1100" dirty="0">
                          <a:effectLst/>
                          <a:highlight>
                            <a:srgbClr val="FFFF00"/>
                          </a:highlight>
                        </a:rPr>
                        <a:t>Analyze/Quick insights</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694185396"/>
                  </a:ext>
                </a:extLst>
              </a:tr>
              <a:tr h="155999">
                <a:tc>
                  <a:txBody>
                    <a:bodyPr/>
                    <a:lstStyle/>
                    <a:p>
                      <a:pPr fontAlgn="t"/>
                      <a:r>
                        <a:rPr lang="en-US" sz="1100" dirty="0">
                          <a:effectLst/>
                          <a:highlight>
                            <a:srgbClr val="FFFF00"/>
                          </a:highlight>
                        </a:rPr>
                        <a:t>Machine Learning/Predictive Analytics integration</a:t>
                      </a:r>
                    </a:p>
                  </a:txBody>
                  <a:tcPr marL="2012" marR="2012" marT="1509" marB="1509"/>
                </a:tc>
                <a:tc>
                  <a:txBody>
                    <a:bodyPr/>
                    <a:lstStyle/>
                    <a:p>
                      <a:pPr fontAlgn="t"/>
                      <a:r>
                        <a:rPr lang="en-US" sz="1100" dirty="0">
                          <a:effectLst/>
                        </a:rPr>
                        <a:t>No</a:t>
                      </a:r>
                    </a:p>
                  </a:txBody>
                  <a:tcPr marL="2012" marR="2012" marT="1509" marB="1509"/>
                </a:tc>
                <a:tc>
                  <a:txBody>
                    <a:bodyPr/>
                    <a:lstStyle/>
                    <a:p>
                      <a:pPr fontAlgn="t"/>
                      <a:r>
                        <a:rPr lang="en-US" sz="1100" dirty="0">
                          <a:effectLst/>
                        </a:rPr>
                        <a:t>Yes</a:t>
                      </a:r>
                    </a:p>
                  </a:txBody>
                  <a:tcPr marL="2012" marR="2012" marT="1509" marB="1509"/>
                </a:tc>
                <a:extLst>
                  <a:ext uri="{0D108BD9-81ED-4DB2-BD59-A6C34878D82A}">
                    <a16:rowId xmlns:a16="http://schemas.microsoft.com/office/drawing/2014/main" val="2499088967"/>
                  </a:ext>
                </a:extLst>
              </a:tr>
              <a:tr h="66229">
                <a:tc>
                  <a:txBody>
                    <a:bodyPr/>
                    <a:lstStyle/>
                    <a:p>
                      <a:pPr fontAlgn="t"/>
                      <a:r>
                        <a:rPr lang="en-US" sz="1100" dirty="0">
                          <a:effectLst/>
                          <a:highlight>
                            <a:srgbClr val="FFFF00"/>
                          </a:highlight>
                        </a:rPr>
                        <a:t>Analyze in Excel</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2778258445"/>
                  </a:ext>
                </a:extLst>
              </a:tr>
              <a:tr h="202025">
                <a:tc>
                  <a:txBody>
                    <a:bodyPr/>
                    <a:lstStyle/>
                    <a:p>
                      <a:pPr fontAlgn="t"/>
                      <a:r>
                        <a:rPr lang="en-US" sz="1100" dirty="0">
                          <a:effectLst/>
                          <a:highlight>
                            <a:srgbClr val="FFFF00"/>
                          </a:highlight>
                        </a:rPr>
                        <a:t>Paginated reports</a:t>
                      </a:r>
                    </a:p>
                  </a:txBody>
                  <a:tcPr marL="2012" marR="2012" marT="1509" marB="1509"/>
                </a:tc>
                <a:tc>
                  <a:txBody>
                    <a:bodyPr/>
                    <a:lstStyle/>
                    <a:p>
                      <a:pPr fontAlgn="t"/>
                      <a:r>
                        <a:rPr lang="en-US" sz="1100" dirty="0">
                          <a:effectLst/>
                        </a:rPr>
                        <a:t>Yes</a:t>
                      </a:r>
                    </a:p>
                  </a:txBody>
                  <a:tcPr marL="2012" marR="2012" marT="1509" marB="1509"/>
                </a:tc>
                <a:tc>
                  <a:txBody>
                    <a:bodyPr/>
                    <a:lstStyle/>
                    <a:p>
                      <a:pPr fontAlgn="t"/>
                      <a:r>
                        <a:rPr lang="en-US" sz="1100" dirty="0">
                          <a:effectLst/>
                        </a:rPr>
                        <a:t>Yes</a:t>
                      </a:r>
                    </a:p>
                  </a:txBody>
                  <a:tcPr marL="2012" marR="2012" marT="1509" marB="1509"/>
                </a:tc>
                <a:extLst>
                  <a:ext uri="{0D108BD9-81ED-4DB2-BD59-A6C34878D82A}">
                    <a16:rowId xmlns:a16="http://schemas.microsoft.com/office/drawing/2014/main" val="4090025520"/>
                  </a:ext>
                </a:extLst>
              </a:tr>
              <a:tr h="106342">
                <a:tc>
                  <a:txBody>
                    <a:bodyPr/>
                    <a:lstStyle/>
                    <a:p>
                      <a:pPr fontAlgn="t"/>
                      <a:r>
                        <a:rPr lang="en-US" sz="1100" dirty="0">
                          <a:effectLst/>
                        </a:rPr>
                        <a:t>Power BI mobile apps integration</a:t>
                      </a:r>
                    </a:p>
                  </a:txBody>
                  <a:tcPr marL="2012" marR="2012" marT="1509" marB="1509"/>
                </a:tc>
                <a:tc>
                  <a:txBody>
                    <a:bodyPr/>
                    <a:lstStyle/>
                    <a:p>
                      <a:pPr fontAlgn="t"/>
                      <a:r>
                        <a:rPr lang="en-US" sz="1100">
                          <a:effectLst/>
                        </a:rPr>
                        <a:t>Yes</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42051292"/>
                  </a:ext>
                </a:extLst>
              </a:tr>
              <a:tr h="205653">
                <a:tc>
                  <a:txBody>
                    <a:bodyPr/>
                    <a:lstStyle/>
                    <a:p>
                      <a:pPr fontAlgn="t"/>
                      <a:r>
                        <a:rPr lang="en-US" sz="1100" dirty="0">
                          <a:effectLst/>
                        </a:rPr>
                        <a:t>ARC GIS maps</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2786703038"/>
                  </a:ext>
                </a:extLst>
              </a:tr>
              <a:tr h="205653">
                <a:tc>
                  <a:txBody>
                    <a:bodyPr/>
                    <a:lstStyle/>
                    <a:p>
                      <a:pPr fontAlgn="t"/>
                      <a:r>
                        <a:rPr lang="en-US" sz="1100" dirty="0">
                          <a:effectLst/>
                          <a:highlight>
                            <a:srgbClr val="FFFF00"/>
                          </a:highlight>
                        </a:rPr>
                        <a:t>Dataflows</a:t>
                      </a:r>
                    </a:p>
                  </a:txBody>
                  <a:tcPr marL="2012" marR="2012" marT="1509" marB="1509"/>
                </a:tc>
                <a:tc>
                  <a:txBody>
                    <a:bodyPr/>
                    <a:lstStyle/>
                    <a:p>
                      <a:pPr fontAlgn="t"/>
                      <a:r>
                        <a:rPr lang="en-US" sz="1100" dirty="0">
                          <a:effectLst/>
                        </a:rPr>
                        <a:t>No</a:t>
                      </a:r>
                    </a:p>
                  </a:txBody>
                  <a:tcPr marL="2012" marR="2012" marT="1509" marB="1509"/>
                </a:tc>
                <a:tc>
                  <a:txBody>
                    <a:bodyPr/>
                    <a:lstStyle/>
                    <a:p>
                      <a:pPr fontAlgn="t"/>
                      <a:r>
                        <a:rPr lang="en-US" sz="1100" dirty="0">
                          <a:effectLst/>
                        </a:rPr>
                        <a:t>Yes</a:t>
                      </a:r>
                    </a:p>
                  </a:txBody>
                  <a:tcPr marL="2012" marR="2012" marT="1509" marB="1509"/>
                </a:tc>
                <a:extLst>
                  <a:ext uri="{0D108BD9-81ED-4DB2-BD59-A6C34878D82A}">
                    <a16:rowId xmlns:a16="http://schemas.microsoft.com/office/drawing/2014/main" val="4203583677"/>
                  </a:ext>
                </a:extLst>
              </a:tr>
              <a:tr h="205653">
                <a:tc>
                  <a:txBody>
                    <a:bodyPr/>
                    <a:lstStyle/>
                    <a:p>
                      <a:pPr fontAlgn="t"/>
                      <a:r>
                        <a:rPr lang="en-US" sz="1100">
                          <a:effectLst/>
                        </a:rPr>
                        <a:t>Email subscriptions for Power BI reports</a:t>
                      </a:r>
                    </a:p>
                  </a:txBody>
                  <a:tcPr marL="2012" marR="2012" marT="1509" marB="1509"/>
                </a:tc>
                <a:tc>
                  <a:txBody>
                    <a:bodyPr/>
                    <a:lstStyle/>
                    <a:p>
                      <a:pPr fontAlgn="t"/>
                      <a:r>
                        <a:rPr lang="en-US" sz="1100" dirty="0">
                          <a:effectLst/>
                        </a:rPr>
                        <a:t>No</a:t>
                      </a:r>
                    </a:p>
                  </a:txBody>
                  <a:tcPr marL="2012" marR="2012" marT="1509" marB="1509"/>
                </a:tc>
                <a:tc>
                  <a:txBody>
                    <a:bodyPr/>
                    <a:lstStyle/>
                    <a:p>
                      <a:pPr fontAlgn="t"/>
                      <a:r>
                        <a:rPr lang="en-US" sz="1100" dirty="0">
                          <a:effectLst/>
                        </a:rPr>
                        <a:t>Yes</a:t>
                      </a:r>
                    </a:p>
                  </a:txBody>
                  <a:tcPr marL="2012" marR="2012" marT="1509" marB="1509"/>
                </a:tc>
                <a:extLst>
                  <a:ext uri="{0D108BD9-81ED-4DB2-BD59-A6C34878D82A}">
                    <a16:rowId xmlns:a16="http://schemas.microsoft.com/office/drawing/2014/main" val="3602389729"/>
                  </a:ext>
                </a:extLst>
              </a:tr>
              <a:tr h="139447">
                <a:tc>
                  <a:txBody>
                    <a:bodyPr/>
                    <a:lstStyle/>
                    <a:p>
                      <a:pPr fontAlgn="t"/>
                      <a:r>
                        <a:rPr lang="en-US" sz="1100" dirty="0">
                          <a:effectLst/>
                        </a:rPr>
                        <a:t>Email subscriptions for paginated reports</a:t>
                      </a:r>
                    </a:p>
                  </a:txBody>
                  <a:tcPr marL="2012" marR="2012" marT="1509" marB="1509"/>
                </a:tc>
                <a:tc>
                  <a:txBody>
                    <a:bodyPr/>
                    <a:lstStyle/>
                    <a:p>
                      <a:pPr fontAlgn="t"/>
                      <a:r>
                        <a:rPr lang="en-US" sz="1100">
                          <a:effectLst/>
                        </a:rPr>
                        <a:t>Yes</a:t>
                      </a:r>
                    </a:p>
                  </a:txBody>
                  <a:tcPr marL="2012" marR="2012" marT="1509" marB="1509"/>
                </a:tc>
                <a:tc>
                  <a:txBody>
                    <a:bodyPr/>
                    <a:lstStyle/>
                    <a:p>
                      <a:pPr fontAlgn="t"/>
                      <a:r>
                        <a:rPr lang="en-US" sz="1100" dirty="0">
                          <a:effectLst/>
                        </a:rPr>
                        <a:t>Yes</a:t>
                      </a:r>
                    </a:p>
                  </a:txBody>
                  <a:tcPr marL="2012" marR="2012" marT="1509" marB="1509"/>
                </a:tc>
                <a:extLst>
                  <a:ext uri="{0D108BD9-81ED-4DB2-BD59-A6C34878D82A}">
                    <a16:rowId xmlns:a16="http://schemas.microsoft.com/office/drawing/2014/main" val="3169007756"/>
                  </a:ext>
                </a:extLst>
              </a:tr>
              <a:tr h="122893">
                <a:tc>
                  <a:txBody>
                    <a:bodyPr/>
                    <a:lstStyle/>
                    <a:p>
                      <a:pPr fontAlgn="t"/>
                      <a:r>
                        <a:rPr lang="en-US" sz="1100">
                          <a:effectLst/>
                        </a:rPr>
                        <a:t>Data alerts</a:t>
                      </a:r>
                    </a:p>
                  </a:txBody>
                  <a:tcPr marL="2012" marR="2012" marT="1509" marB="1509"/>
                </a:tc>
                <a:tc>
                  <a:txBody>
                    <a:bodyPr/>
                    <a:lstStyle/>
                    <a:p>
                      <a:pPr fontAlgn="t"/>
                      <a:r>
                        <a:rPr lang="en-US" sz="1100" dirty="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2770653273"/>
                  </a:ext>
                </a:extLst>
              </a:tr>
              <a:tr h="172550">
                <a:tc>
                  <a:txBody>
                    <a:bodyPr/>
                    <a:lstStyle/>
                    <a:p>
                      <a:pPr fontAlgn="t"/>
                      <a:r>
                        <a:rPr lang="en-US" sz="1100" dirty="0">
                          <a:effectLst/>
                        </a:rPr>
                        <a:t>Row-level security</a:t>
                      </a:r>
                    </a:p>
                  </a:txBody>
                  <a:tcPr marL="2012" marR="2012" marT="1509" marB="1509"/>
                </a:tc>
                <a:tc>
                  <a:txBody>
                    <a:bodyPr/>
                    <a:lstStyle/>
                    <a:p>
                      <a:pPr fontAlgn="t"/>
                      <a:r>
                        <a:rPr lang="en-US" sz="1100" dirty="0">
                          <a:effectLst/>
                        </a:rPr>
                        <a:t>Yes</a:t>
                      </a:r>
                    </a:p>
                  </a:txBody>
                  <a:tcPr marL="2012" marR="2012" marT="1509" marB="1509"/>
                </a:tc>
                <a:tc>
                  <a:txBody>
                    <a:bodyPr/>
                    <a:lstStyle/>
                    <a:p>
                      <a:pPr fontAlgn="t"/>
                      <a:r>
                        <a:rPr lang="en-US" sz="1100" dirty="0">
                          <a:effectLst/>
                        </a:rPr>
                        <a:t>Yes</a:t>
                      </a:r>
                    </a:p>
                  </a:txBody>
                  <a:tcPr marL="2012" marR="2012" marT="1509" marB="1509"/>
                </a:tc>
                <a:extLst>
                  <a:ext uri="{0D108BD9-81ED-4DB2-BD59-A6C34878D82A}">
                    <a16:rowId xmlns:a16="http://schemas.microsoft.com/office/drawing/2014/main" val="3603912592"/>
                  </a:ext>
                </a:extLst>
              </a:tr>
              <a:tr h="139447">
                <a:tc>
                  <a:txBody>
                    <a:bodyPr/>
                    <a:lstStyle/>
                    <a:p>
                      <a:pPr fontAlgn="t"/>
                      <a:r>
                        <a:rPr lang="en-US" sz="1100" dirty="0">
                          <a:effectLst/>
                        </a:rPr>
                        <a:t>Full screen mode</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2483858765"/>
                  </a:ext>
                </a:extLst>
              </a:tr>
              <a:tr h="155999">
                <a:tc>
                  <a:txBody>
                    <a:bodyPr/>
                    <a:lstStyle/>
                    <a:p>
                      <a:pPr fontAlgn="t"/>
                      <a:r>
                        <a:rPr lang="en-US" sz="1100" dirty="0">
                          <a:effectLst/>
                          <a:highlight>
                            <a:srgbClr val="FFFF00"/>
                          </a:highlight>
                        </a:rPr>
                        <a:t>Advanced Office 365 collaboration</a:t>
                      </a:r>
                    </a:p>
                  </a:txBody>
                  <a:tcPr marL="2012" marR="2012" marT="1509" marB="1509"/>
                </a:tc>
                <a:tc>
                  <a:txBody>
                    <a:bodyPr/>
                    <a:lstStyle/>
                    <a:p>
                      <a:pPr fontAlgn="t"/>
                      <a:r>
                        <a:rPr lang="en-US" sz="110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3971568628"/>
                  </a:ext>
                </a:extLst>
              </a:tr>
              <a:tr h="139447">
                <a:tc>
                  <a:txBody>
                    <a:bodyPr/>
                    <a:lstStyle/>
                    <a:p>
                      <a:pPr fontAlgn="t"/>
                      <a:r>
                        <a:rPr lang="en-US" sz="1100" dirty="0">
                          <a:effectLst/>
                          <a:highlight>
                            <a:srgbClr val="FFFF00"/>
                          </a:highlight>
                        </a:rPr>
                        <a:t>R &amp; Python visuals</a:t>
                      </a:r>
                    </a:p>
                  </a:txBody>
                  <a:tcPr marL="2012" marR="2012" marT="1509" marB="1509"/>
                </a:tc>
                <a:tc>
                  <a:txBody>
                    <a:bodyPr/>
                    <a:lstStyle/>
                    <a:p>
                      <a:pPr fontAlgn="t"/>
                      <a:r>
                        <a:rPr lang="en-US" sz="1100" dirty="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1887970621"/>
                  </a:ext>
                </a:extLst>
              </a:tr>
              <a:tr h="172550">
                <a:tc>
                  <a:txBody>
                    <a:bodyPr/>
                    <a:lstStyle/>
                    <a:p>
                      <a:pPr fontAlgn="t"/>
                      <a:r>
                        <a:rPr lang="en-US" sz="1100" dirty="0">
                          <a:effectLst/>
                          <a:highlight>
                            <a:srgbClr val="FFFF00"/>
                          </a:highlight>
                        </a:rPr>
                        <a:t>Preview features</a:t>
                      </a:r>
                    </a:p>
                  </a:txBody>
                  <a:tcPr marL="2012" marR="2012" marT="1509" marB="1509"/>
                </a:tc>
                <a:tc>
                  <a:txBody>
                    <a:bodyPr/>
                    <a:lstStyle/>
                    <a:p>
                      <a:pPr fontAlgn="t"/>
                      <a:r>
                        <a:rPr lang="en-US" sz="1100" dirty="0">
                          <a:effectLst/>
                        </a:rPr>
                        <a:t>No</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2407402622"/>
                  </a:ext>
                </a:extLst>
              </a:tr>
              <a:tr h="106342">
                <a:tc>
                  <a:txBody>
                    <a:bodyPr/>
                    <a:lstStyle/>
                    <a:p>
                      <a:pPr fontAlgn="t"/>
                      <a:r>
                        <a:rPr lang="en-US" sz="1100">
                          <a:effectLst/>
                        </a:rPr>
                        <a:t>Custom visuals</a:t>
                      </a:r>
                    </a:p>
                  </a:txBody>
                  <a:tcPr marL="2012" marR="2012" marT="1509" marB="1509"/>
                </a:tc>
                <a:tc>
                  <a:txBody>
                    <a:bodyPr/>
                    <a:lstStyle/>
                    <a:p>
                      <a:pPr fontAlgn="t"/>
                      <a:r>
                        <a:rPr lang="en-US" sz="1100" dirty="0">
                          <a:effectLst/>
                        </a:rPr>
                        <a:t>Yes</a:t>
                      </a:r>
                    </a:p>
                  </a:txBody>
                  <a:tcPr marL="2012" marR="2012" marT="1509" marB="1509"/>
                </a:tc>
                <a:tc>
                  <a:txBody>
                    <a:bodyPr/>
                    <a:lstStyle/>
                    <a:p>
                      <a:pPr fontAlgn="t"/>
                      <a:r>
                        <a:rPr lang="en-US" sz="1100">
                          <a:effectLst/>
                        </a:rPr>
                        <a:t>Yes</a:t>
                      </a:r>
                    </a:p>
                  </a:txBody>
                  <a:tcPr marL="2012" marR="2012" marT="1509" marB="1509"/>
                </a:tc>
                <a:extLst>
                  <a:ext uri="{0D108BD9-81ED-4DB2-BD59-A6C34878D82A}">
                    <a16:rowId xmlns:a16="http://schemas.microsoft.com/office/drawing/2014/main" val="591499132"/>
                  </a:ext>
                </a:extLst>
              </a:tr>
              <a:tr h="56389">
                <a:tc>
                  <a:txBody>
                    <a:bodyPr/>
                    <a:lstStyle/>
                    <a:p>
                      <a:pPr fontAlgn="t"/>
                      <a:r>
                        <a:rPr lang="en-US" sz="1100" dirty="0">
                          <a:effectLst/>
                          <a:highlight>
                            <a:srgbClr val="FFFF00"/>
                          </a:highlight>
                        </a:rPr>
                        <a:t>Power BI Desktop</a:t>
                      </a:r>
                    </a:p>
                  </a:txBody>
                  <a:tcPr marL="2012" marR="2012" marT="1509" marB="1509"/>
                </a:tc>
                <a:tc>
                  <a:txBody>
                    <a:bodyPr/>
                    <a:lstStyle/>
                    <a:p>
                      <a:pPr fontAlgn="t"/>
                      <a:r>
                        <a:rPr lang="en-US" sz="1100">
                          <a:effectLst/>
                        </a:rPr>
                        <a:t>Version optimized for Report Server, available for download with Report Server</a:t>
                      </a:r>
                    </a:p>
                  </a:txBody>
                  <a:tcPr marL="2012" marR="2012" marT="1509" marB="1509"/>
                </a:tc>
                <a:tc>
                  <a:txBody>
                    <a:bodyPr/>
                    <a:lstStyle/>
                    <a:p>
                      <a:pPr fontAlgn="t"/>
                      <a:r>
                        <a:rPr lang="en-US" sz="1100" dirty="0">
                          <a:effectLst/>
                        </a:rPr>
                        <a:t>Version optimized for Power BI Service, available from the Windows Store</a:t>
                      </a:r>
                    </a:p>
                  </a:txBody>
                  <a:tcPr marL="2012" marR="2012" marT="1509" marB="1509"/>
                </a:tc>
                <a:extLst>
                  <a:ext uri="{0D108BD9-81ED-4DB2-BD59-A6C34878D82A}">
                    <a16:rowId xmlns:a16="http://schemas.microsoft.com/office/drawing/2014/main" val="4076467207"/>
                  </a:ext>
                </a:extLst>
              </a:tr>
            </a:tbl>
          </a:graphicData>
        </a:graphic>
      </p:graphicFrame>
    </p:spTree>
    <p:extLst>
      <p:ext uri="{BB962C8B-B14F-4D97-AF65-F5344CB8AC3E}">
        <p14:creationId xmlns:p14="http://schemas.microsoft.com/office/powerpoint/2010/main" val="31325600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636B-4791-4B62-BB23-A8D8D3AF3A52}"/>
              </a:ext>
            </a:extLst>
          </p:cNvPr>
          <p:cNvSpPr>
            <a:spLocks noGrp="1"/>
          </p:cNvSpPr>
          <p:nvPr>
            <p:ph type="title"/>
          </p:nvPr>
        </p:nvSpPr>
        <p:spPr/>
        <p:txBody>
          <a:bodyPr/>
          <a:lstStyle/>
          <a:p>
            <a:r>
              <a:rPr lang="en-US" dirty="0"/>
              <a:t>Power BI Mobile Apps</a:t>
            </a:r>
          </a:p>
        </p:txBody>
      </p:sp>
      <p:sp>
        <p:nvSpPr>
          <p:cNvPr id="3" name="Text Placeholder 2">
            <a:extLst>
              <a:ext uri="{FF2B5EF4-FFF2-40B4-BE49-F238E27FC236}">
                <a16:creationId xmlns:a16="http://schemas.microsoft.com/office/drawing/2014/main" id="{8B57E794-9059-4D0F-8A6C-659B0CED1046}"/>
              </a:ext>
            </a:extLst>
          </p:cNvPr>
          <p:cNvSpPr>
            <a:spLocks noGrp="1"/>
          </p:cNvSpPr>
          <p:nvPr>
            <p:ph type="body" sz="quarter" idx="10"/>
          </p:nvPr>
        </p:nvSpPr>
        <p:spPr>
          <a:xfrm>
            <a:off x="269303" y="1187644"/>
            <a:ext cx="7769228" cy="6093976"/>
          </a:xfrm>
        </p:spPr>
        <p:txBody>
          <a:bodyPr/>
          <a:lstStyle/>
          <a:p>
            <a:r>
              <a:rPr lang="en-US" sz="3200" dirty="0"/>
              <a:t>Mobile apps on iOS, Android, Windows all no cost to download</a:t>
            </a:r>
          </a:p>
          <a:p>
            <a:r>
              <a:rPr lang="en-US" sz="3200" dirty="0"/>
              <a:t>Can be managed using Microsoft Intune</a:t>
            </a:r>
          </a:p>
          <a:p>
            <a:r>
              <a:rPr lang="en-US" sz="3200" dirty="0"/>
              <a:t>Can be used to view reports and dashboards on the Power BI Service as well as reports in Power BI Report Server</a:t>
            </a:r>
          </a:p>
          <a:p>
            <a:r>
              <a:rPr lang="en-US" sz="3200" dirty="0"/>
              <a:t>Can also be used to collaborate and set up data alerts</a:t>
            </a:r>
          </a:p>
          <a:p>
            <a:r>
              <a:rPr lang="en-US" sz="3200" dirty="0"/>
              <a:t>Reports/dashboards are automatically available on mobile devices</a:t>
            </a:r>
          </a:p>
          <a:p>
            <a:r>
              <a:rPr lang="en-US" sz="3200" dirty="0"/>
              <a:t>Costs $0, no tacos</a:t>
            </a:r>
          </a:p>
          <a:p>
            <a:endParaRPr lang="en-US" sz="3200" dirty="0"/>
          </a:p>
        </p:txBody>
      </p:sp>
      <p:pic>
        <p:nvPicPr>
          <p:cNvPr id="5" name="Picture 4" descr="A circuit board&#10;&#10;Description automatically generated">
            <a:extLst>
              <a:ext uri="{FF2B5EF4-FFF2-40B4-BE49-F238E27FC236}">
                <a16:creationId xmlns:a16="http://schemas.microsoft.com/office/drawing/2014/main" id="{AE03D708-2C29-40EF-95AD-5FD92495DF3E}"/>
              </a:ext>
            </a:extLst>
          </p:cNvPr>
          <p:cNvPicPr>
            <a:picLocks noChangeAspect="1"/>
          </p:cNvPicPr>
          <p:nvPr/>
        </p:nvPicPr>
        <p:blipFill rotWithShape="1">
          <a:blip r:embed="rId3">
            <a:extLst>
              <a:ext uri="{28A0092B-C50C-407E-A947-70E740481C1C}">
                <a14:useLocalDpi xmlns:a14="http://schemas.microsoft.com/office/drawing/2010/main" val="0"/>
              </a:ext>
            </a:extLst>
          </a:blip>
          <a:srcRect l="75504" t="18529" r="9318" b="59577"/>
          <a:stretch/>
        </p:blipFill>
        <p:spPr>
          <a:xfrm>
            <a:off x="8874491" y="4052236"/>
            <a:ext cx="2433463" cy="2233061"/>
          </a:xfrm>
          <a:prstGeom prst="rect">
            <a:avLst/>
          </a:prstGeom>
        </p:spPr>
      </p:pic>
    </p:spTree>
    <p:extLst>
      <p:ext uri="{BB962C8B-B14F-4D97-AF65-F5344CB8AC3E}">
        <p14:creationId xmlns:p14="http://schemas.microsoft.com/office/powerpoint/2010/main" val="19079484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302B-9514-4AA3-BB7D-3308AC4773FC}"/>
              </a:ext>
            </a:extLst>
          </p:cNvPr>
          <p:cNvSpPr>
            <a:spLocks noGrp="1"/>
          </p:cNvSpPr>
          <p:nvPr>
            <p:ph type="title"/>
          </p:nvPr>
        </p:nvSpPr>
        <p:spPr/>
        <p:txBody>
          <a:bodyPr/>
          <a:lstStyle/>
          <a:p>
            <a:r>
              <a:rPr lang="en-US" dirty="0"/>
              <a:t>Power BI Dataflows</a:t>
            </a:r>
          </a:p>
        </p:txBody>
      </p:sp>
      <p:sp>
        <p:nvSpPr>
          <p:cNvPr id="3" name="Text Placeholder 2">
            <a:extLst>
              <a:ext uri="{FF2B5EF4-FFF2-40B4-BE49-F238E27FC236}">
                <a16:creationId xmlns:a16="http://schemas.microsoft.com/office/drawing/2014/main" id="{0E92D739-809D-4944-861D-9245F968E85B}"/>
              </a:ext>
            </a:extLst>
          </p:cNvPr>
          <p:cNvSpPr>
            <a:spLocks noGrp="1"/>
          </p:cNvSpPr>
          <p:nvPr>
            <p:ph type="body" sz="quarter" idx="10"/>
          </p:nvPr>
        </p:nvSpPr>
        <p:spPr>
          <a:xfrm>
            <a:off x="269303" y="1187644"/>
            <a:ext cx="5826697" cy="4542782"/>
          </a:xfrm>
        </p:spPr>
        <p:txBody>
          <a:bodyPr/>
          <a:lstStyle/>
          <a:p>
            <a:r>
              <a:rPr lang="en-US" sz="2400" dirty="0"/>
              <a:t>Self service capability to connect and transform siloed data</a:t>
            </a:r>
          </a:p>
          <a:p>
            <a:r>
              <a:rPr lang="en-US" sz="2400" dirty="0"/>
              <a:t>Allows you to unify disconnected data for modeling</a:t>
            </a:r>
          </a:p>
          <a:p>
            <a:r>
              <a:rPr lang="en-US" sz="2400" dirty="0"/>
              <a:t>Data is stored in Common Data Model compliant folders in Azure Data Lake Storage Gen2</a:t>
            </a:r>
          </a:p>
          <a:p>
            <a:r>
              <a:rPr lang="en-US" sz="2400" dirty="0"/>
              <a:t>Create Power BI Datasets based on your Dataflows and Common Data Model</a:t>
            </a:r>
          </a:p>
          <a:p>
            <a:r>
              <a:rPr lang="en-US" sz="2400" dirty="0"/>
              <a:t>Public Preview on Premium today…</a:t>
            </a:r>
          </a:p>
          <a:p>
            <a:r>
              <a:rPr lang="en-US" sz="2400" dirty="0"/>
              <a:t>Will be available in Power BI Pro and Premium</a:t>
            </a:r>
          </a:p>
        </p:txBody>
      </p:sp>
      <p:sp>
        <p:nvSpPr>
          <p:cNvPr id="4" name="TextBox 3">
            <a:extLst>
              <a:ext uri="{FF2B5EF4-FFF2-40B4-BE49-F238E27FC236}">
                <a16:creationId xmlns:a16="http://schemas.microsoft.com/office/drawing/2014/main" id="{66D8F3FC-AF59-471C-97D1-555F6D9F2EAC}"/>
              </a:ext>
            </a:extLst>
          </p:cNvPr>
          <p:cNvSpPr txBox="1"/>
          <p:nvPr/>
        </p:nvSpPr>
        <p:spPr>
          <a:xfrm>
            <a:off x="8100392" y="6230136"/>
            <a:ext cx="394252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hlinkClick r:id="rId3"/>
              </a:rPr>
              <a:t>*Sign up to get updates</a:t>
            </a:r>
            <a:endParaRPr lang="en-US" sz="2400" dirty="0">
              <a:gradFill>
                <a:gsLst>
                  <a:gs pos="2917">
                    <a:schemeClr val="tx1"/>
                  </a:gs>
                  <a:gs pos="30000">
                    <a:schemeClr val="tx1"/>
                  </a:gs>
                </a:gsLst>
                <a:lin ang="5400000" scaled="0"/>
              </a:gradFill>
            </a:endParaRPr>
          </a:p>
        </p:txBody>
      </p:sp>
      <p:grpSp>
        <p:nvGrpSpPr>
          <p:cNvPr id="16" name="Group 15">
            <a:extLst>
              <a:ext uri="{FF2B5EF4-FFF2-40B4-BE49-F238E27FC236}">
                <a16:creationId xmlns:a16="http://schemas.microsoft.com/office/drawing/2014/main" id="{B6B43DA4-2467-4F74-A8D7-D4CCA425D08D}"/>
              </a:ext>
            </a:extLst>
          </p:cNvPr>
          <p:cNvGrpSpPr/>
          <p:nvPr/>
        </p:nvGrpSpPr>
        <p:grpSpPr>
          <a:xfrm>
            <a:off x="7509911" y="1872615"/>
            <a:ext cx="3638349" cy="3638349"/>
            <a:chOff x="7509911" y="1872615"/>
            <a:chExt cx="3638349" cy="3638349"/>
          </a:xfrm>
        </p:grpSpPr>
        <p:grpSp>
          <p:nvGrpSpPr>
            <p:cNvPr id="12" name="Group 11">
              <a:extLst>
                <a:ext uri="{FF2B5EF4-FFF2-40B4-BE49-F238E27FC236}">
                  <a16:creationId xmlns:a16="http://schemas.microsoft.com/office/drawing/2014/main" id="{81751125-2689-4201-9D88-DE31C3468428}"/>
                </a:ext>
              </a:extLst>
            </p:cNvPr>
            <p:cNvGrpSpPr/>
            <p:nvPr/>
          </p:nvGrpSpPr>
          <p:grpSpPr>
            <a:xfrm>
              <a:off x="7509911" y="1872615"/>
              <a:ext cx="3638349" cy="3638349"/>
              <a:chOff x="7738511" y="1263015"/>
              <a:chExt cx="3638349" cy="3638349"/>
            </a:xfrm>
          </p:grpSpPr>
          <p:sp>
            <p:nvSpPr>
              <p:cNvPr id="7" name="Rectangle 6">
                <a:extLst>
                  <a:ext uri="{FF2B5EF4-FFF2-40B4-BE49-F238E27FC236}">
                    <a16:creationId xmlns:a16="http://schemas.microsoft.com/office/drawing/2014/main" id="{B1CCADD1-ECBD-49F8-8B68-354938DB556F}"/>
                  </a:ext>
                </a:extLst>
              </p:cNvPr>
              <p:cNvSpPr/>
              <p:nvPr/>
            </p:nvSpPr>
            <p:spPr bwMode="auto">
              <a:xfrm>
                <a:off x="7738511" y="1263015"/>
                <a:ext cx="3638349" cy="36383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6441962-DCF8-4EB6-804C-3A16DE674C09}"/>
                  </a:ext>
                </a:extLst>
              </p:cNvPr>
              <p:cNvSpPr/>
              <p:nvPr/>
            </p:nvSpPr>
            <p:spPr bwMode="auto">
              <a:xfrm>
                <a:off x="7838423" y="1381125"/>
                <a:ext cx="3419475" cy="752475"/>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Dashboards</a:t>
                </a:r>
              </a:p>
            </p:txBody>
          </p:sp>
          <p:sp>
            <p:nvSpPr>
              <p:cNvPr id="9" name="Rectangle 8">
                <a:extLst>
                  <a:ext uri="{FF2B5EF4-FFF2-40B4-BE49-F238E27FC236}">
                    <a16:creationId xmlns:a16="http://schemas.microsoft.com/office/drawing/2014/main" id="{3F0CAA62-988C-446D-81F2-0D92702A5FA1}"/>
                  </a:ext>
                </a:extLst>
              </p:cNvPr>
              <p:cNvSpPr/>
              <p:nvPr/>
            </p:nvSpPr>
            <p:spPr bwMode="auto">
              <a:xfrm>
                <a:off x="7838423" y="4019550"/>
                <a:ext cx="3419475" cy="752475"/>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Dataflows</a:t>
                </a:r>
              </a:p>
            </p:txBody>
          </p:sp>
          <p:sp>
            <p:nvSpPr>
              <p:cNvPr id="10" name="Rectangle 9">
                <a:extLst>
                  <a:ext uri="{FF2B5EF4-FFF2-40B4-BE49-F238E27FC236}">
                    <a16:creationId xmlns:a16="http://schemas.microsoft.com/office/drawing/2014/main" id="{2E22C61B-3C3E-43A1-8E33-654DC07ADD60}"/>
                  </a:ext>
                </a:extLst>
              </p:cNvPr>
              <p:cNvSpPr/>
              <p:nvPr/>
            </p:nvSpPr>
            <p:spPr bwMode="auto">
              <a:xfrm>
                <a:off x="7838423" y="2260600"/>
                <a:ext cx="3419475" cy="752475"/>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Reports</a:t>
                </a:r>
              </a:p>
            </p:txBody>
          </p:sp>
          <p:sp>
            <p:nvSpPr>
              <p:cNvPr id="11" name="Rectangle 10">
                <a:extLst>
                  <a:ext uri="{FF2B5EF4-FFF2-40B4-BE49-F238E27FC236}">
                    <a16:creationId xmlns:a16="http://schemas.microsoft.com/office/drawing/2014/main" id="{B5EB2074-D452-484C-9701-F66CA7DC3BC7}"/>
                  </a:ext>
                </a:extLst>
              </p:cNvPr>
              <p:cNvSpPr/>
              <p:nvPr/>
            </p:nvSpPr>
            <p:spPr bwMode="auto">
              <a:xfrm>
                <a:off x="7838423" y="3140075"/>
                <a:ext cx="3419475" cy="752475"/>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Datasets</a:t>
                </a:r>
              </a:p>
            </p:txBody>
          </p:sp>
        </p:grpSp>
        <p:sp>
          <p:nvSpPr>
            <p:cNvPr id="13" name="Isosceles Triangle 12">
              <a:extLst>
                <a:ext uri="{FF2B5EF4-FFF2-40B4-BE49-F238E27FC236}">
                  <a16:creationId xmlns:a16="http://schemas.microsoft.com/office/drawing/2014/main" id="{75201E43-01BB-42EC-9112-29A489A7EE37}"/>
                </a:ext>
              </a:extLst>
            </p:cNvPr>
            <p:cNvSpPr/>
            <p:nvPr/>
          </p:nvSpPr>
          <p:spPr bwMode="auto">
            <a:xfrm>
              <a:off x="10463213" y="4391025"/>
              <a:ext cx="466725" cy="371475"/>
            </a:xfrm>
            <a:prstGeom prst="triangle">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a:extLst>
                <a:ext uri="{FF2B5EF4-FFF2-40B4-BE49-F238E27FC236}">
                  <a16:creationId xmlns:a16="http://schemas.microsoft.com/office/drawing/2014/main" id="{F5C33587-2B2D-4B2A-AE5B-4AECFCF12DA7}"/>
                </a:ext>
              </a:extLst>
            </p:cNvPr>
            <p:cNvSpPr/>
            <p:nvPr/>
          </p:nvSpPr>
          <p:spPr bwMode="auto">
            <a:xfrm>
              <a:off x="10463213" y="3500438"/>
              <a:ext cx="466725" cy="371475"/>
            </a:xfrm>
            <a:prstGeom prst="triangle">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Isosceles Triangle 14">
              <a:extLst>
                <a:ext uri="{FF2B5EF4-FFF2-40B4-BE49-F238E27FC236}">
                  <a16:creationId xmlns:a16="http://schemas.microsoft.com/office/drawing/2014/main" id="{9D5EE65B-CAAE-42CB-A75C-1A4CE10553A6}"/>
                </a:ext>
              </a:extLst>
            </p:cNvPr>
            <p:cNvSpPr/>
            <p:nvPr/>
          </p:nvSpPr>
          <p:spPr bwMode="auto">
            <a:xfrm>
              <a:off x="10463213" y="2638425"/>
              <a:ext cx="466725" cy="371475"/>
            </a:xfrm>
            <a:prstGeom prst="triangle">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836974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0D74DC-E723-456E-9892-C26AB9F98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919" y="0"/>
            <a:ext cx="9187544" cy="5669280"/>
          </a:xfrm>
          <a:prstGeom prst="rect">
            <a:avLst/>
          </a:prstGeom>
        </p:spPr>
      </p:pic>
      <p:sp>
        <p:nvSpPr>
          <p:cNvPr id="6" name="TextBox 5">
            <a:extLst>
              <a:ext uri="{FF2B5EF4-FFF2-40B4-BE49-F238E27FC236}">
                <a16:creationId xmlns:a16="http://schemas.microsoft.com/office/drawing/2014/main" id="{632663DE-4E20-4779-8D2D-5B38F0CD5C5B}"/>
              </a:ext>
            </a:extLst>
          </p:cNvPr>
          <p:cNvSpPr txBox="1"/>
          <p:nvPr/>
        </p:nvSpPr>
        <p:spPr>
          <a:xfrm>
            <a:off x="0" y="5832909"/>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3"/>
              </a:rPr>
              <a:t>View documentation on self-service data prep with Power BI Dataflows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118784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DBE9-385C-47B9-B2C2-AFC3071F4CE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8F0F89C-3B15-4213-AE4F-B5561366A9F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3DDF1B0-3B36-438E-87AE-F82F78FC7E30}"/>
              </a:ext>
            </a:extLst>
          </p:cNvPr>
          <p:cNvPicPr>
            <a:picLocks noChangeAspect="1"/>
          </p:cNvPicPr>
          <p:nvPr/>
        </p:nvPicPr>
        <p:blipFill>
          <a:blip r:embed="rId2"/>
          <a:stretch>
            <a:fillRect/>
          </a:stretch>
        </p:blipFill>
        <p:spPr>
          <a:xfrm>
            <a:off x="0" y="490594"/>
            <a:ext cx="12192000" cy="5876811"/>
          </a:xfrm>
          <a:prstGeom prst="rect">
            <a:avLst/>
          </a:prstGeom>
        </p:spPr>
      </p:pic>
    </p:spTree>
    <p:extLst>
      <p:ext uri="{BB962C8B-B14F-4D97-AF65-F5344CB8AC3E}">
        <p14:creationId xmlns:p14="http://schemas.microsoft.com/office/powerpoint/2010/main" val="27886494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3DFABC-FDA4-48E8-8457-5E7E5A1815BE}"/>
              </a:ext>
            </a:extLst>
          </p:cNvPr>
          <p:cNvPicPr>
            <a:picLocks noChangeAspect="1"/>
          </p:cNvPicPr>
          <p:nvPr/>
        </p:nvPicPr>
        <p:blipFill>
          <a:blip r:embed="rId3"/>
          <a:stretch>
            <a:fillRect/>
          </a:stretch>
        </p:blipFill>
        <p:spPr>
          <a:xfrm>
            <a:off x="6449837" y="739343"/>
            <a:ext cx="5742163" cy="4806259"/>
          </a:xfrm>
          <a:prstGeom prst="rect">
            <a:avLst/>
          </a:prstGeom>
        </p:spPr>
      </p:pic>
      <p:sp>
        <p:nvSpPr>
          <p:cNvPr id="2" name="Title 1">
            <a:extLst>
              <a:ext uri="{FF2B5EF4-FFF2-40B4-BE49-F238E27FC236}">
                <a16:creationId xmlns:a16="http://schemas.microsoft.com/office/drawing/2014/main" id="{DE0B302B-9514-4AA3-BB7D-3308AC4773FC}"/>
              </a:ext>
            </a:extLst>
          </p:cNvPr>
          <p:cNvSpPr>
            <a:spLocks noGrp="1"/>
          </p:cNvSpPr>
          <p:nvPr>
            <p:ph type="title"/>
          </p:nvPr>
        </p:nvSpPr>
        <p:spPr/>
        <p:txBody>
          <a:bodyPr/>
          <a:lstStyle/>
          <a:p>
            <a:r>
              <a:rPr lang="en-US" dirty="0"/>
              <a:t>Power BI Common Data Service</a:t>
            </a:r>
          </a:p>
        </p:txBody>
      </p:sp>
      <p:sp>
        <p:nvSpPr>
          <p:cNvPr id="3" name="Text Placeholder 2">
            <a:extLst>
              <a:ext uri="{FF2B5EF4-FFF2-40B4-BE49-F238E27FC236}">
                <a16:creationId xmlns:a16="http://schemas.microsoft.com/office/drawing/2014/main" id="{0E92D739-809D-4944-861D-9245F968E85B}"/>
              </a:ext>
            </a:extLst>
          </p:cNvPr>
          <p:cNvSpPr>
            <a:spLocks noGrp="1"/>
          </p:cNvSpPr>
          <p:nvPr>
            <p:ph type="body" sz="quarter" idx="10"/>
          </p:nvPr>
        </p:nvSpPr>
        <p:spPr>
          <a:xfrm>
            <a:off x="269303" y="1187644"/>
            <a:ext cx="5826697" cy="4407360"/>
          </a:xfrm>
        </p:spPr>
        <p:txBody>
          <a:bodyPr/>
          <a:lstStyle/>
          <a:p>
            <a:r>
              <a:rPr lang="en-US" sz="2800" dirty="0"/>
              <a:t>Helps solve big data challenge</a:t>
            </a:r>
          </a:p>
          <a:p>
            <a:r>
              <a:rPr lang="en-US" sz="2800" dirty="0"/>
              <a:t>Self service capability to connect and transform siloed data</a:t>
            </a:r>
          </a:p>
          <a:p>
            <a:r>
              <a:rPr lang="en-US" sz="2800" dirty="0"/>
              <a:t>Standardized, extensible business app schema to support and expediate data integration and analytics</a:t>
            </a:r>
          </a:p>
          <a:p>
            <a:r>
              <a:rPr lang="en-US" sz="2800" dirty="0"/>
              <a:t>Will be available in Power BI Pro &amp; Premium</a:t>
            </a:r>
          </a:p>
          <a:p>
            <a:r>
              <a:rPr lang="en-US" sz="2800" dirty="0"/>
              <a:t>Not available yet </a:t>
            </a:r>
            <a:r>
              <a:rPr lang="en-US" sz="2800" dirty="0">
                <a:sym typeface="Wingdings" panose="05000000000000000000" pitchFamily="2" charset="2"/>
              </a:rPr>
              <a:t></a:t>
            </a:r>
            <a:endParaRPr lang="en-US" sz="2800" dirty="0"/>
          </a:p>
        </p:txBody>
      </p:sp>
      <p:sp>
        <p:nvSpPr>
          <p:cNvPr id="4" name="TextBox 3">
            <a:extLst>
              <a:ext uri="{FF2B5EF4-FFF2-40B4-BE49-F238E27FC236}">
                <a16:creationId xmlns:a16="http://schemas.microsoft.com/office/drawing/2014/main" id="{66D8F3FC-AF59-471C-97D1-555F6D9F2EAC}"/>
              </a:ext>
            </a:extLst>
          </p:cNvPr>
          <p:cNvSpPr txBox="1"/>
          <p:nvPr/>
        </p:nvSpPr>
        <p:spPr>
          <a:xfrm>
            <a:off x="6523631" y="6230136"/>
            <a:ext cx="679658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4"/>
              </a:rPr>
              <a:t>*Sign up to get updates on Power BI CDS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29433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1A7A8-1560-4A54-8E76-C7876654A84A}"/>
              </a:ext>
            </a:extLst>
          </p:cNvPr>
          <p:cNvSpPr>
            <a:spLocks noGrp="1"/>
          </p:cNvSpPr>
          <p:nvPr>
            <p:ph type="title"/>
          </p:nvPr>
        </p:nvSpPr>
        <p:spPr>
          <a:xfrm>
            <a:off x="269240" y="289511"/>
            <a:ext cx="11655840" cy="899665"/>
          </a:xfrm>
        </p:spPr>
        <p:txBody>
          <a:bodyPr/>
          <a:lstStyle/>
          <a:p>
            <a:r>
              <a:rPr lang="en-US"/>
              <a:t>Why are we doing this session?</a:t>
            </a:r>
            <a:endParaRPr lang="en-US" dirty="0"/>
          </a:p>
        </p:txBody>
      </p:sp>
      <p:sp>
        <p:nvSpPr>
          <p:cNvPr id="3" name="Text Placeholder 2">
            <a:extLst>
              <a:ext uri="{FF2B5EF4-FFF2-40B4-BE49-F238E27FC236}">
                <a16:creationId xmlns:a16="http://schemas.microsoft.com/office/drawing/2014/main" id="{EAC98787-9AE0-46CA-9DC7-472D0018ED36}"/>
              </a:ext>
            </a:extLst>
          </p:cNvPr>
          <p:cNvSpPr>
            <a:spLocks noGrp="1"/>
          </p:cNvSpPr>
          <p:nvPr>
            <p:ph type="body" sz="quarter" idx="10"/>
          </p:nvPr>
        </p:nvSpPr>
        <p:spPr>
          <a:xfrm>
            <a:off x="269303" y="1187644"/>
            <a:ext cx="11655078" cy="1868268"/>
          </a:xfrm>
        </p:spPr>
        <p:txBody>
          <a:bodyPr/>
          <a:lstStyle/>
          <a:p>
            <a:r>
              <a:rPr lang="en-US"/>
              <a:t>Power BI has changed a lot in the last year!</a:t>
            </a:r>
          </a:p>
          <a:p>
            <a:r>
              <a:rPr lang="en-US"/>
              <a:t>There’s a lot of moving parts!</a:t>
            </a:r>
          </a:p>
          <a:p>
            <a:r>
              <a:rPr lang="en-US"/>
              <a:t>It’s can be confusing! </a:t>
            </a:r>
            <a:endParaRPr lang="en-US" dirty="0"/>
          </a:p>
        </p:txBody>
      </p:sp>
    </p:spTree>
    <p:extLst>
      <p:ext uri="{BB962C8B-B14F-4D97-AF65-F5344CB8AC3E}">
        <p14:creationId xmlns:p14="http://schemas.microsoft.com/office/powerpoint/2010/main" val="402746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3844956" y="1766692"/>
            <a:ext cx="4571352" cy="4737583"/>
          </a:xfrm>
          <a:prstGeom prst="rect">
            <a:avLst/>
          </a:prstGeom>
          <a:solidFill>
            <a:schemeClr val="bg1"/>
          </a:solidFill>
          <a:ln w="571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4044630" y="4061774"/>
            <a:ext cx="4155773" cy="1703867"/>
          </a:xfrm>
          <a:prstGeom prst="rect">
            <a:avLst/>
          </a:prstGeom>
          <a:solidFill>
            <a:srgbClr val="FFB900"/>
          </a:solidFill>
          <a:ln>
            <a:no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956693" y="289957"/>
            <a:ext cx="10967561" cy="899537"/>
          </a:xfrm>
        </p:spPr>
        <p:txBody>
          <a:bodyPr/>
          <a:lstStyle/>
          <a:p>
            <a:r>
              <a:rPr lang="en-US" dirty="0"/>
              <a:t>Licensing your organization</a:t>
            </a:r>
          </a:p>
        </p:txBody>
      </p:sp>
      <p:grpSp>
        <p:nvGrpSpPr>
          <p:cNvPr id="21" name="Group 20"/>
          <p:cNvGrpSpPr/>
          <p:nvPr/>
        </p:nvGrpSpPr>
        <p:grpSpPr>
          <a:xfrm>
            <a:off x="1060586" y="2937235"/>
            <a:ext cx="1691859" cy="1537636"/>
            <a:chOff x="810491" y="2895600"/>
            <a:chExt cx="1692099" cy="1537854"/>
          </a:xfrm>
        </p:grpSpPr>
        <p:grpSp>
          <p:nvGrpSpPr>
            <p:cNvPr id="10" name="Group 9"/>
            <p:cNvGrpSpPr/>
            <p:nvPr/>
          </p:nvGrpSpPr>
          <p:grpSpPr>
            <a:xfrm>
              <a:off x="810491" y="2895600"/>
              <a:ext cx="552563" cy="1537854"/>
              <a:chOff x="5569527" y="3616036"/>
              <a:chExt cx="862446" cy="2400300"/>
            </a:xfrm>
          </p:grpSpPr>
          <p:grpSp>
            <p:nvGrpSpPr>
              <p:cNvPr id="9" name="Group 8"/>
              <p:cNvGrpSpPr/>
              <p:nvPr/>
            </p:nvGrpSpPr>
            <p:grpSpPr>
              <a:xfrm>
                <a:off x="5621482" y="4291445"/>
                <a:ext cx="768927" cy="1724891"/>
                <a:chOff x="5621482" y="4291445"/>
                <a:chExt cx="768927" cy="1724891"/>
              </a:xfrm>
            </p:grpSpPr>
            <p:sp>
              <p:nvSpPr>
                <p:cNvPr id="8" name="Trapezoid 7"/>
                <p:cNvSpPr/>
                <p:nvPr/>
              </p:nvSpPr>
              <p:spPr bwMode="auto">
                <a:xfrm rot="10800000">
                  <a:off x="5704609" y="5340928"/>
                  <a:ext cx="592281" cy="675408"/>
                </a:xfrm>
                <a:prstGeom prst="trapezoid">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5621482" y="4291445"/>
                  <a:ext cx="768927" cy="1153391"/>
                </a:xfrm>
                <a:prstGeom prst="round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Oval 5"/>
              <p:cNvSpPr/>
              <p:nvPr/>
            </p:nvSpPr>
            <p:spPr bwMode="auto">
              <a:xfrm>
                <a:off x="5569527" y="3616036"/>
                <a:ext cx="862446" cy="862446"/>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1378528" y="2895600"/>
              <a:ext cx="552563" cy="1537854"/>
              <a:chOff x="5569527" y="3616036"/>
              <a:chExt cx="862446" cy="2400300"/>
            </a:xfrm>
          </p:grpSpPr>
          <p:grpSp>
            <p:nvGrpSpPr>
              <p:cNvPr id="12" name="Group 11"/>
              <p:cNvGrpSpPr/>
              <p:nvPr/>
            </p:nvGrpSpPr>
            <p:grpSpPr>
              <a:xfrm>
                <a:off x="5621482" y="4291445"/>
                <a:ext cx="768927" cy="1724891"/>
                <a:chOff x="5621482" y="4291445"/>
                <a:chExt cx="768927" cy="1724891"/>
              </a:xfrm>
            </p:grpSpPr>
            <p:sp>
              <p:nvSpPr>
                <p:cNvPr id="14" name="Trapezoid 13"/>
                <p:cNvSpPr/>
                <p:nvPr/>
              </p:nvSpPr>
              <p:spPr bwMode="auto">
                <a:xfrm rot="10800000">
                  <a:off x="5704609" y="5340928"/>
                  <a:ext cx="592281" cy="675408"/>
                </a:xfrm>
                <a:prstGeom prst="trapezoid">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p:cNvSpPr/>
                <p:nvPr/>
              </p:nvSpPr>
              <p:spPr bwMode="auto">
                <a:xfrm>
                  <a:off x="5621482" y="4291445"/>
                  <a:ext cx="768927" cy="1153391"/>
                </a:xfrm>
                <a:prstGeom prst="round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Oval 12"/>
              <p:cNvSpPr/>
              <p:nvPr/>
            </p:nvSpPr>
            <p:spPr bwMode="auto">
              <a:xfrm>
                <a:off x="5569527" y="3616036"/>
                <a:ext cx="862446" cy="862446"/>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1950027" y="2895600"/>
              <a:ext cx="552563" cy="1537854"/>
              <a:chOff x="5569527" y="3616036"/>
              <a:chExt cx="862446" cy="2400300"/>
            </a:xfrm>
          </p:grpSpPr>
          <p:grpSp>
            <p:nvGrpSpPr>
              <p:cNvPr id="17" name="Group 16"/>
              <p:cNvGrpSpPr/>
              <p:nvPr/>
            </p:nvGrpSpPr>
            <p:grpSpPr>
              <a:xfrm>
                <a:off x="5621482" y="4291445"/>
                <a:ext cx="768927" cy="1724891"/>
                <a:chOff x="5621482" y="4291445"/>
                <a:chExt cx="768927" cy="1724891"/>
              </a:xfrm>
            </p:grpSpPr>
            <p:sp>
              <p:nvSpPr>
                <p:cNvPr id="19" name="Trapezoid 18"/>
                <p:cNvSpPr/>
                <p:nvPr/>
              </p:nvSpPr>
              <p:spPr bwMode="auto">
                <a:xfrm rot="10800000">
                  <a:off x="5704609" y="5340928"/>
                  <a:ext cx="592281" cy="675408"/>
                </a:xfrm>
                <a:prstGeom prst="trapezoid">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p:cNvSpPr/>
                <p:nvPr/>
              </p:nvSpPr>
              <p:spPr bwMode="auto">
                <a:xfrm>
                  <a:off x="5621482" y="4291445"/>
                  <a:ext cx="768927" cy="1153391"/>
                </a:xfrm>
                <a:prstGeom prst="round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Oval 17"/>
              <p:cNvSpPr/>
              <p:nvPr/>
            </p:nvSpPr>
            <p:spPr bwMode="auto">
              <a:xfrm>
                <a:off x="5569527" y="3616036"/>
                <a:ext cx="862446" cy="862446"/>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1" name="TextBox 70"/>
          <p:cNvSpPr txBox="1"/>
          <p:nvPr/>
        </p:nvSpPr>
        <p:spPr>
          <a:xfrm>
            <a:off x="4457933" y="1745913"/>
            <a:ext cx="3210336" cy="634443"/>
          </a:xfrm>
          <a:prstGeom prst="rect">
            <a:avLst/>
          </a:prstGeom>
          <a:noFill/>
        </p:spPr>
        <p:txBody>
          <a:bodyPr wrap="square" lIns="182854" tIns="146284" rIns="182854" bIns="14628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Power BI</a:t>
            </a:r>
          </a:p>
        </p:txBody>
      </p:sp>
      <p:graphicFrame>
        <p:nvGraphicFramePr>
          <p:cNvPr id="73" name="Diagram 72"/>
          <p:cNvGraphicFramePr/>
          <p:nvPr/>
        </p:nvGraphicFramePr>
        <p:xfrm>
          <a:off x="4137013" y="2205741"/>
          <a:ext cx="3998778" cy="1940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 name="TextBox 74"/>
          <p:cNvSpPr txBox="1"/>
          <p:nvPr/>
        </p:nvSpPr>
        <p:spPr>
          <a:xfrm>
            <a:off x="302159" y="4443702"/>
            <a:ext cx="3210336"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Power BI developers</a:t>
            </a:r>
          </a:p>
        </p:txBody>
      </p:sp>
      <p:grpSp>
        <p:nvGrpSpPr>
          <p:cNvPr id="79" name="Group 78"/>
          <p:cNvGrpSpPr/>
          <p:nvPr/>
        </p:nvGrpSpPr>
        <p:grpSpPr>
          <a:xfrm>
            <a:off x="8686432" y="1588795"/>
            <a:ext cx="3210336" cy="5221442"/>
            <a:chOff x="8683336" y="876302"/>
            <a:chExt cx="3210791" cy="5222183"/>
          </a:xfrm>
          <a:solidFill>
            <a:srgbClr val="7030A0"/>
          </a:solidFill>
        </p:grpSpPr>
        <p:grpSp>
          <p:nvGrpSpPr>
            <p:cNvPr id="22" name="Group 21"/>
            <p:cNvGrpSpPr/>
            <p:nvPr/>
          </p:nvGrpSpPr>
          <p:grpSpPr>
            <a:xfrm>
              <a:off x="9426285" y="876302"/>
              <a:ext cx="1692099" cy="1537854"/>
              <a:chOff x="810491" y="2895600"/>
              <a:chExt cx="1692099" cy="1537854"/>
            </a:xfrm>
            <a:grpFill/>
          </p:grpSpPr>
          <p:grpSp>
            <p:nvGrpSpPr>
              <p:cNvPr id="23" name="Group 22"/>
              <p:cNvGrpSpPr/>
              <p:nvPr/>
            </p:nvGrpSpPr>
            <p:grpSpPr>
              <a:xfrm>
                <a:off x="810491" y="2895600"/>
                <a:ext cx="552563" cy="1537854"/>
                <a:chOff x="5569527" y="3616036"/>
                <a:chExt cx="862446" cy="2400300"/>
              </a:xfrm>
              <a:grpFill/>
            </p:grpSpPr>
            <p:grpSp>
              <p:nvGrpSpPr>
                <p:cNvPr id="34" name="Group 33"/>
                <p:cNvGrpSpPr/>
                <p:nvPr/>
              </p:nvGrpSpPr>
              <p:grpSpPr>
                <a:xfrm>
                  <a:off x="5621482" y="4291445"/>
                  <a:ext cx="768927" cy="1724891"/>
                  <a:chOff x="5621482" y="4291445"/>
                  <a:chExt cx="768927" cy="1724891"/>
                </a:xfrm>
                <a:grpFill/>
              </p:grpSpPr>
              <p:sp>
                <p:nvSpPr>
                  <p:cNvPr id="36" name="Trapezoid 35"/>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37" name="Rectangle: Rounded Corners 36"/>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35" name="Oval 34"/>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24" name="Group 23"/>
              <p:cNvGrpSpPr/>
              <p:nvPr/>
            </p:nvGrpSpPr>
            <p:grpSpPr>
              <a:xfrm>
                <a:off x="1378528" y="2895600"/>
                <a:ext cx="552563" cy="1537854"/>
                <a:chOff x="5569527" y="3616036"/>
                <a:chExt cx="862446" cy="2400300"/>
              </a:xfrm>
              <a:grpFill/>
            </p:grpSpPr>
            <p:grpSp>
              <p:nvGrpSpPr>
                <p:cNvPr id="30" name="Group 29"/>
                <p:cNvGrpSpPr/>
                <p:nvPr/>
              </p:nvGrpSpPr>
              <p:grpSpPr>
                <a:xfrm>
                  <a:off x="5621482" y="4291445"/>
                  <a:ext cx="768927" cy="1724891"/>
                  <a:chOff x="5621482" y="4291445"/>
                  <a:chExt cx="768927" cy="1724891"/>
                </a:xfrm>
                <a:grpFill/>
              </p:grpSpPr>
              <p:sp>
                <p:nvSpPr>
                  <p:cNvPr id="32" name="Trapezoid 31"/>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33" name="Rectangle: Rounded Corners 32"/>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31" name="Oval 30"/>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25" name="Group 24"/>
              <p:cNvGrpSpPr/>
              <p:nvPr/>
            </p:nvGrpSpPr>
            <p:grpSpPr>
              <a:xfrm>
                <a:off x="1950027" y="2895600"/>
                <a:ext cx="552563" cy="1537854"/>
                <a:chOff x="5569527" y="3616036"/>
                <a:chExt cx="862446" cy="2400300"/>
              </a:xfrm>
              <a:grpFill/>
            </p:grpSpPr>
            <p:grpSp>
              <p:nvGrpSpPr>
                <p:cNvPr id="26" name="Group 25"/>
                <p:cNvGrpSpPr/>
                <p:nvPr/>
              </p:nvGrpSpPr>
              <p:grpSpPr>
                <a:xfrm>
                  <a:off x="5621482" y="4291445"/>
                  <a:ext cx="768927" cy="1724891"/>
                  <a:chOff x="5621482" y="4291445"/>
                  <a:chExt cx="768927" cy="1724891"/>
                </a:xfrm>
                <a:grpFill/>
              </p:grpSpPr>
              <p:sp>
                <p:nvSpPr>
                  <p:cNvPr id="28" name="Trapezoid 27"/>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29" name="Rectangle: Rounded Corners 28"/>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27" name="Oval 26"/>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grpSp>
          <p:nvGrpSpPr>
            <p:cNvPr id="38" name="Group 37"/>
            <p:cNvGrpSpPr/>
            <p:nvPr/>
          </p:nvGrpSpPr>
          <p:grpSpPr>
            <a:xfrm>
              <a:off x="9426285" y="2450525"/>
              <a:ext cx="1692099" cy="1537854"/>
              <a:chOff x="810491" y="2895600"/>
              <a:chExt cx="1692099" cy="1537854"/>
            </a:xfrm>
            <a:grpFill/>
          </p:grpSpPr>
          <p:grpSp>
            <p:nvGrpSpPr>
              <p:cNvPr id="39" name="Group 38"/>
              <p:cNvGrpSpPr/>
              <p:nvPr/>
            </p:nvGrpSpPr>
            <p:grpSpPr>
              <a:xfrm>
                <a:off x="810491" y="2895600"/>
                <a:ext cx="552563" cy="1537854"/>
                <a:chOff x="5569527" y="3616036"/>
                <a:chExt cx="862446" cy="2400300"/>
              </a:xfrm>
              <a:grpFill/>
            </p:grpSpPr>
            <p:grpSp>
              <p:nvGrpSpPr>
                <p:cNvPr id="50" name="Group 49"/>
                <p:cNvGrpSpPr/>
                <p:nvPr/>
              </p:nvGrpSpPr>
              <p:grpSpPr>
                <a:xfrm>
                  <a:off x="5621482" y="4291445"/>
                  <a:ext cx="768927" cy="1724891"/>
                  <a:chOff x="5621482" y="4291445"/>
                  <a:chExt cx="768927" cy="1724891"/>
                </a:xfrm>
                <a:grpFill/>
              </p:grpSpPr>
              <p:sp>
                <p:nvSpPr>
                  <p:cNvPr id="52" name="Trapezoid 51"/>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53" name="Rectangle: Rounded Corners 52"/>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51" name="Oval 50"/>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40" name="Group 39"/>
              <p:cNvGrpSpPr/>
              <p:nvPr/>
            </p:nvGrpSpPr>
            <p:grpSpPr>
              <a:xfrm>
                <a:off x="1378528" y="2895600"/>
                <a:ext cx="552563" cy="1537854"/>
                <a:chOff x="5569527" y="3616036"/>
                <a:chExt cx="862446" cy="2400300"/>
              </a:xfrm>
              <a:grpFill/>
            </p:grpSpPr>
            <p:grpSp>
              <p:nvGrpSpPr>
                <p:cNvPr id="46" name="Group 45"/>
                <p:cNvGrpSpPr/>
                <p:nvPr/>
              </p:nvGrpSpPr>
              <p:grpSpPr>
                <a:xfrm>
                  <a:off x="5621482" y="4291445"/>
                  <a:ext cx="768927" cy="1724891"/>
                  <a:chOff x="5621482" y="4291445"/>
                  <a:chExt cx="768927" cy="1724891"/>
                </a:xfrm>
                <a:grpFill/>
              </p:grpSpPr>
              <p:sp>
                <p:nvSpPr>
                  <p:cNvPr id="48" name="Trapezoid 47"/>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49" name="Rectangle: Rounded Corners 48"/>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47" name="Oval 46"/>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41" name="Group 40"/>
              <p:cNvGrpSpPr/>
              <p:nvPr/>
            </p:nvGrpSpPr>
            <p:grpSpPr>
              <a:xfrm>
                <a:off x="1950027" y="2895600"/>
                <a:ext cx="552563" cy="1537854"/>
                <a:chOff x="5569527" y="3616036"/>
                <a:chExt cx="862446" cy="2400300"/>
              </a:xfrm>
              <a:grpFill/>
            </p:grpSpPr>
            <p:grpSp>
              <p:nvGrpSpPr>
                <p:cNvPr id="42" name="Group 41"/>
                <p:cNvGrpSpPr/>
                <p:nvPr/>
              </p:nvGrpSpPr>
              <p:grpSpPr>
                <a:xfrm>
                  <a:off x="5621482" y="4291445"/>
                  <a:ext cx="768927" cy="1724891"/>
                  <a:chOff x="5621482" y="4291445"/>
                  <a:chExt cx="768927" cy="1724891"/>
                </a:xfrm>
                <a:grpFill/>
              </p:grpSpPr>
              <p:sp>
                <p:nvSpPr>
                  <p:cNvPr id="44" name="Trapezoid 43"/>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45" name="Rectangle: Rounded Corners 44"/>
                  <p:cNvSpPr/>
                  <p:nvPr/>
                </p:nvSpPr>
                <p:spPr bwMode="auto">
                  <a:xfrm>
                    <a:off x="5621482"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43" name="Oval 42"/>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grpSp>
          <p:nvGrpSpPr>
            <p:cNvPr id="54" name="Group 53"/>
            <p:cNvGrpSpPr/>
            <p:nvPr/>
          </p:nvGrpSpPr>
          <p:grpSpPr>
            <a:xfrm>
              <a:off x="9426285" y="4024747"/>
              <a:ext cx="1692099" cy="1537854"/>
              <a:chOff x="810491" y="2895600"/>
              <a:chExt cx="1692099" cy="1537854"/>
            </a:xfrm>
            <a:grpFill/>
          </p:grpSpPr>
          <p:grpSp>
            <p:nvGrpSpPr>
              <p:cNvPr id="55" name="Group 54"/>
              <p:cNvGrpSpPr/>
              <p:nvPr/>
            </p:nvGrpSpPr>
            <p:grpSpPr>
              <a:xfrm>
                <a:off x="810491" y="2895600"/>
                <a:ext cx="552563" cy="1537854"/>
                <a:chOff x="5569527" y="3616036"/>
                <a:chExt cx="862446" cy="2400300"/>
              </a:xfrm>
              <a:grpFill/>
            </p:grpSpPr>
            <p:grpSp>
              <p:nvGrpSpPr>
                <p:cNvPr id="66" name="Group 65"/>
                <p:cNvGrpSpPr/>
                <p:nvPr/>
              </p:nvGrpSpPr>
              <p:grpSpPr>
                <a:xfrm>
                  <a:off x="5621483" y="4291445"/>
                  <a:ext cx="768927" cy="1724891"/>
                  <a:chOff x="5621483" y="4291445"/>
                  <a:chExt cx="768927" cy="1724891"/>
                </a:xfrm>
                <a:grpFill/>
              </p:grpSpPr>
              <p:sp>
                <p:nvSpPr>
                  <p:cNvPr id="68" name="Trapezoid 67"/>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9" name="Rectangle: Rounded Corners 68"/>
                  <p:cNvSpPr/>
                  <p:nvPr/>
                </p:nvSpPr>
                <p:spPr bwMode="auto">
                  <a:xfrm>
                    <a:off x="5621483"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67" name="Oval 66"/>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56" name="Group 55"/>
              <p:cNvGrpSpPr/>
              <p:nvPr/>
            </p:nvGrpSpPr>
            <p:grpSpPr>
              <a:xfrm>
                <a:off x="1378528" y="2895600"/>
                <a:ext cx="552563" cy="1537854"/>
                <a:chOff x="5569527" y="3616036"/>
                <a:chExt cx="862446" cy="2400300"/>
              </a:xfrm>
              <a:grpFill/>
            </p:grpSpPr>
            <p:grpSp>
              <p:nvGrpSpPr>
                <p:cNvPr id="62" name="Group 61"/>
                <p:cNvGrpSpPr/>
                <p:nvPr/>
              </p:nvGrpSpPr>
              <p:grpSpPr>
                <a:xfrm>
                  <a:off x="5621483" y="4291445"/>
                  <a:ext cx="768927" cy="1724891"/>
                  <a:chOff x="5621483" y="4291445"/>
                  <a:chExt cx="768927" cy="1724891"/>
                </a:xfrm>
                <a:grpFill/>
              </p:grpSpPr>
              <p:sp>
                <p:nvSpPr>
                  <p:cNvPr id="64" name="Trapezoid 63"/>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5" name="Rectangle: Rounded Corners 64"/>
                  <p:cNvSpPr/>
                  <p:nvPr/>
                </p:nvSpPr>
                <p:spPr bwMode="auto">
                  <a:xfrm>
                    <a:off x="5621483"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63" name="Oval 62"/>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57" name="Group 56"/>
              <p:cNvGrpSpPr/>
              <p:nvPr/>
            </p:nvGrpSpPr>
            <p:grpSpPr>
              <a:xfrm>
                <a:off x="1950027" y="2895600"/>
                <a:ext cx="552563" cy="1537854"/>
                <a:chOff x="5569527" y="3616036"/>
                <a:chExt cx="862446" cy="2400300"/>
              </a:xfrm>
              <a:grpFill/>
            </p:grpSpPr>
            <p:grpSp>
              <p:nvGrpSpPr>
                <p:cNvPr id="58" name="Group 57"/>
                <p:cNvGrpSpPr/>
                <p:nvPr/>
              </p:nvGrpSpPr>
              <p:grpSpPr>
                <a:xfrm>
                  <a:off x="5621483" y="4291445"/>
                  <a:ext cx="768927" cy="1724891"/>
                  <a:chOff x="5621483" y="4291445"/>
                  <a:chExt cx="768927" cy="1724891"/>
                </a:xfrm>
                <a:grpFill/>
              </p:grpSpPr>
              <p:sp>
                <p:nvSpPr>
                  <p:cNvPr id="60" name="Trapezoid 59"/>
                  <p:cNvSpPr/>
                  <p:nvPr/>
                </p:nvSpPr>
                <p:spPr bwMode="auto">
                  <a:xfrm rot="10800000">
                    <a:off x="5704609" y="5340928"/>
                    <a:ext cx="592281" cy="675408"/>
                  </a:xfrm>
                  <a:prstGeom prst="trapezoid">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1" name="Rectangle: Rounded Corners 60"/>
                  <p:cNvSpPr/>
                  <p:nvPr/>
                </p:nvSpPr>
                <p:spPr bwMode="auto">
                  <a:xfrm>
                    <a:off x="5621483" y="4291445"/>
                    <a:ext cx="768927" cy="1153391"/>
                  </a:xfrm>
                  <a:prstGeom prst="roundRect">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
              <p:nvSpPr>
                <p:cNvPr id="59" name="Oval 58"/>
                <p:cNvSpPr/>
                <p:nvPr/>
              </p:nvSpPr>
              <p:spPr bwMode="auto">
                <a:xfrm>
                  <a:off x="5569527" y="3616036"/>
                  <a:ext cx="862446" cy="862446"/>
                </a:xfrm>
                <a:prstGeom prst="ellipse">
                  <a:avLst/>
                </a:prstGeom>
                <a:grp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sp>
          <p:nvSpPr>
            <p:cNvPr id="76" name="TextBox 75"/>
            <p:cNvSpPr txBox="1"/>
            <p:nvPr/>
          </p:nvSpPr>
          <p:spPr>
            <a:xfrm>
              <a:off x="8683336" y="5531427"/>
              <a:ext cx="3210791" cy="567058"/>
            </a:xfrm>
            <a:prstGeom prst="rect">
              <a:avLst/>
            </a:prstGeom>
            <a:noFill/>
          </p:spPr>
          <p:txBody>
            <a:bodyPr wrap="square" lIns="182854" tIns="146284" rIns="182854" bIns="146284" rtlCol="0">
              <a:spAutoFit/>
            </a:bodyPr>
            <a:lstStyle/>
            <a:p>
              <a:pPr algn="ctr">
                <a:lnSpc>
                  <a:spcPct val="90000"/>
                </a:lnSpc>
                <a:spcAft>
                  <a:spcPts val="600"/>
                </a:spcAft>
              </a:pPr>
              <a:r>
                <a:rPr lang="en-US" sz="1961" b="1">
                  <a:solidFill>
                    <a:sysClr val="windowText" lastClr="000000"/>
                  </a:solidFill>
                </a:rPr>
                <a:t>Power BI consumers</a:t>
              </a:r>
            </a:p>
          </p:txBody>
        </p:sp>
      </p:grpSp>
      <p:pic>
        <p:nvPicPr>
          <p:cNvPr id="78" name="Picture 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3404" y="348046"/>
            <a:ext cx="780180" cy="780180"/>
          </a:xfrm>
          <a:prstGeom prst="rect">
            <a:avLst/>
          </a:prstGeom>
        </p:spPr>
      </p:pic>
      <p:pic>
        <p:nvPicPr>
          <p:cNvPr id="81" name="Pictur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4132" y="1775741"/>
            <a:ext cx="612766" cy="612766"/>
          </a:xfrm>
          <a:prstGeom prst="rect">
            <a:avLst/>
          </a:prstGeom>
        </p:spPr>
      </p:pic>
      <p:sp>
        <p:nvSpPr>
          <p:cNvPr id="82" name="Arrow: Right 81"/>
          <p:cNvSpPr/>
          <p:nvPr/>
        </p:nvSpPr>
        <p:spPr bwMode="auto">
          <a:xfrm>
            <a:off x="2930686" y="3468826"/>
            <a:ext cx="768818" cy="799987"/>
          </a:xfrm>
          <a:prstGeom prs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Arrow: Right 82"/>
          <p:cNvSpPr/>
          <p:nvPr/>
        </p:nvSpPr>
        <p:spPr bwMode="auto">
          <a:xfrm rot="10800000">
            <a:off x="8579074" y="3468826"/>
            <a:ext cx="768818" cy="799987"/>
          </a:xfrm>
          <a:prstGeom prs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1188849" y="3542283"/>
            <a:ext cx="1457858" cy="531737"/>
            <a:chOff x="1188152" y="3542299"/>
            <a:chExt cx="1458065" cy="531812"/>
          </a:xfrm>
        </p:grpSpPr>
        <p:sp>
          <p:nvSpPr>
            <p:cNvPr id="84" name="Rectangle 83"/>
            <p:cNvSpPr/>
            <p:nvPr/>
          </p:nvSpPr>
          <p:spPr>
            <a:xfrm>
              <a:off x="1188152"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85" name="Rectangle 84"/>
            <p:cNvSpPr/>
            <p:nvPr/>
          </p:nvSpPr>
          <p:spPr>
            <a:xfrm>
              <a:off x="1756188"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86" name="Rectangle 85"/>
            <p:cNvSpPr/>
            <p:nvPr/>
          </p:nvSpPr>
          <p:spPr>
            <a:xfrm>
              <a:off x="2338079"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grpSp>
      <p:grpSp>
        <p:nvGrpSpPr>
          <p:cNvPr id="88" name="Group 87"/>
          <p:cNvGrpSpPr/>
          <p:nvPr/>
        </p:nvGrpSpPr>
        <p:grpSpPr>
          <a:xfrm>
            <a:off x="9548881" y="5315414"/>
            <a:ext cx="1457858" cy="531737"/>
            <a:chOff x="1188152" y="3542299"/>
            <a:chExt cx="1458065" cy="531812"/>
          </a:xfrm>
        </p:grpSpPr>
        <p:sp>
          <p:nvSpPr>
            <p:cNvPr id="89" name="Rectangle 88"/>
            <p:cNvSpPr/>
            <p:nvPr/>
          </p:nvSpPr>
          <p:spPr>
            <a:xfrm>
              <a:off x="1188152"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0" name="Rectangle 89"/>
            <p:cNvSpPr/>
            <p:nvPr/>
          </p:nvSpPr>
          <p:spPr>
            <a:xfrm>
              <a:off x="1756188"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1" name="Rectangle 90"/>
            <p:cNvSpPr/>
            <p:nvPr/>
          </p:nvSpPr>
          <p:spPr>
            <a:xfrm>
              <a:off x="2338079"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grpSp>
      <p:grpSp>
        <p:nvGrpSpPr>
          <p:cNvPr id="92" name="Group 91"/>
          <p:cNvGrpSpPr/>
          <p:nvPr/>
        </p:nvGrpSpPr>
        <p:grpSpPr>
          <a:xfrm>
            <a:off x="9548881" y="3756999"/>
            <a:ext cx="1457858" cy="531737"/>
            <a:chOff x="1188152" y="3542299"/>
            <a:chExt cx="1458065" cy="531812"/>
          </a:xfrm>
        </p:grpSpPr>
        <p:sp>
          <p:nvSpPr>
            <p:cNvPr id="93" name="Rectangle 92"/>
            <p:cNvSpPr/>
            <p:nvPr/>
          </p:nvSpPr>
          <p:spPr>
            <a:xfrm>
              <a:off x="1188152"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4" name="Rectangle 93"/>
            <p:cNvSpPr/>
            <p:nvPr/>
          </p:nvSpPr>
          <p:spPr>
            <a:xfrm>
              <a:off x="1756188"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5" name="Rectangle 94"/>
            <p:cNvSpPr/>
            <p:nvPr/>
          </p:nvSpPr>
          <p:spPr>
            <a:xfrm>
              <a:off x="2338079"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grpSp>
      <p:grpSp>
        <p:nvGrpSpPr>
          <p:cNvPr id="96" name="Group 95"/>
          <p:cNvGrpSpPr/>
          <p:nvPr/>
        </p:nvGrpSpPr>
        <p:grpSpPr>
          <a:xfrm>
            <a:off x="9548881" y="2188194"/>
            <a:ext cx="1457858" cy="531737"/>
            <a:chOff x="1188152" y="3542299"/>
            <a:chExt cx="1458065" cy="531812"/>
          </a:xfrm>
        </p:grpSpPr>
        <p:sp>
          <p:nvSpPr>
            <p:cNvPr id="97" name="Rectangle 96"/>
            <p:cNvSpPr/>
            <p:nvPr/>
          </p:nvSpPr>
          <p:spPr>
            <a:xfrm>
              <a:off x="1188152"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8" name="Rectangle 97"/>
            <p:cNvSpPr/>
            <p:nvPr/>
          </p:nvSpPr>
          <p:spPr>
            <a:xfrm>
              <a:off x="1756188"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sp>
          <p:nvSpPr>
            <p:cNvPr id="99" name="Rectangle 98"/>
            <p:cNvSpPr/>
            <p:nvPr/>
          </p:nvSpPr>
          <p:spPr>
            <a:xfrm>
              <a:off x="2338079" y="3542299"/>
              <a:ext cx="308138" cy="531812"/>
            </a:xfrm>
            <a:prstGeom prst="rect">
              <a:avLst/>
            </a:prstGeom>
            <a:noFill/>
          </p:spPr>
          <p:txBody>
            <a:bodyPr wrap="square" lIns="91427" tIns="45713" rIns="91427" bIns="45713">
              <a:spAutoFit/>
            </a:bodyPr>
            <a:lstStyle/>
            <a:p>
              <a:pPr algn="ctr"/>
              <a:r>
                <a:rPr lang="en-US" sz="2800">
                  <a:ln w="0"/>
                  <a:solidFill>
                    <a:schemeClr val="bg1"/>
                  </a:solidFill>
                  <a:effectLst>
                    <a:outerShdw blurRad="38100" dist="19050" dir="2700000" algn="tl" rotWithShape="0">
                      <a:schemeClr val="dk1">
                        <a:alpha val="40000"/>
                      </a:schemeClr>
                    </a:outerShdw>
                  </a:effectLst>
                </a:rPr>
                <a:t>P</a:t>
              </a:r>
            </a:p>
          </p:txBody>
        </p:sp>
      </p:grpSp>
      <p:sp>
        <p:nvSpPr>
          <p:cNvPr id="100" name="Rectangle 99"/>
          <p:cNvSpPr/>
          <p:nvPr/>
        </p:nvSpPr>
        <p:spPr bwMode="auto">
          <a:xfrm>
            <a:off x="4042356" y="4073146"/>
            <a:ext cx="4155773" cy="1703867"/>
          </a:xfrm>
          <a:prstGeom prst="rect">
            <a:avLst/>
          </a:prstGeom>
          <a:solidFill>
            <a:srgbClr val="FFB900"/>
          </a:solidFill>
          <a:ln>
            <a:no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p:cNvSpPr txBox="1"/>
          <p:nvPr/>
        </p:nvSpPr>
        <p:spPr>
          <a:xfrm>
            <a:off x="4134741" y="4062552"/>
            <a:ext cx="3987198" cy="572424"/>
          </a:xfrm>
          <a:prstGeom prst="rect">
            <a:avLst/>
          </a:prstGeom>
          <a:solidFill>
            <a:srgbClr val="FFB900"/>
          </a:solidFill>
        </p:spPr>
        <p:txBody>
          <a:bodyPr wrap="square" lIns="182854" tIns="146284" rIns="182854" bIns="146284" rtlCol="0">
            <a:spAutoFit/>
          </a:bodyPr>
          <a:lstStyle/>
          <a:p>
            <a:pPr algn="ctr">
              <a:lnSpc>
                <a:spcPct val="90000"/>
              </a:lnSpc>
              <a:spcAft>
                <a:spcPts val="600"/>
              </a:spcAft>
            </a:pPr>
            <a:r>
              <a:rPr lang="en-US" sz="2000" b="1">
                <a:solidFill>
                  <a:schemeClr val="bg1"/>
                </a:solidFill>
              </a:rPr>
              <a:t>Premium</a:t>
            </a:r>
          </a:p>
        </p:txBody>
      </p:sp>
      <p:graphicFrame>
        <p:nvGraphicFramePr>
          <p:cNvPr id="104" name="Diagram 103"/>
          <p:cNvGraphicFramePr/>
          <p:nvPr/>
        </p:nvGraphicFramePr>
        <p:xfrm>
          <a:off x="4123161" y="4571839"/>
          <a:ext cx="3998778" cy="112898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403165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par>
                    <p:cTn id="34" fill="hold">
                      <p:stCondLst>
                        <p:cond delay="indefinite"/>
                      </p:stCondLst>
                      <p:childTnLst>
                        <p:par>
                          <p:cTn id="35" fill="hold">
                            <p:stCondLst>
                              <p:cond delay="0"/>
                            </p:stCondLst>
                            <p:childTnLst>
                              <p:par>
                                <p:cTn id="36" presetID="32" presetClass="emph" presetSubtype="0" fill="hold" grpId="1" nodeType="clickEffect">
                                  <p:stCondLst>
                                    <p:cond delay="0"/>
                                  </p:stCondLst>
                                  <p:childTnLst>
                                    <p:animRot by="120000">
                                      <p:cBhvr>
                                        <p:cTn id="37" dur="100" fill="hold">
                                          <p:stCondLst>
                                            <p:cond delay="0"/>
                                          </p:stCondLst>
                                        </p:cTn>
                                        <p:tgtEl>
                                          <p:spTgt spid="83"/>
                                        </p:tgtEl>
                                        <p:attrNameLst>
                                          <p:attrName>r</p:attrName>
                                        </p:attrNameLst>
                                      </p:cBhvr>
                                    </p:animRot>
                                    <p:animRot by="-240000">
                                      <p:cBhvr>
                                        <p:cTn id="38" dur="200" fill="hold">
                                          <p:stCondLst>
                                            <p:cond delay="200"/>
                                          </p:stCondLst>
                                        </p:cTn>
                                        <p:tgtEl>
                                          <p:spTgt spid="83"/>
                                        </p:tgtEl>
                                        <p:attrNameLst>
                                          <p:attrName>r</p:attrName>
                                        </p:attrNameLst>
                                      </p:cBhvr>
                                    </p:animRot>
                                    <p:animRot by="240000">
                                      <p:cBhvr>
                                        <p:cTn id="39" dur="200" fill="hold">
                                          <p:stCondLst>
                                            <p:cond delay="400"/>
                                          </p:stCondLst>
                                        </p:cTn>
                                        <p:tgtEl>
                                          <p:spTgt spid="83"/>
                                        </p:tgtEl>
                                        <p:attrNameLst>
                                          <p:attrName>r</p:attrName>
                                        </p:attrNameLst>
                                      </p:cBhvr>
                                    </p:animRot>
                                    <p:animRot by="-240000">
                                      <p:cBhvr>
                                        <p:cTn id="40" dur="200" fill="hold">
                                          <p:stCondLst>
                                            <p:cond delay="600"/>
                                          </p:stCondLst>
                                        </p:cTn>
                                        <p:tgtEl>
                                          <p:spTgt spid="83"/>
                                        </p:tgtEl>
                                        <p:attrNameLst>
                                          <p:attrName>r</p:attrName>
                                        </p:attrNameLst>
                                      </p:cBhvr>
                                    </p:animRot>
                                    <p:animRot by="120000">
                                      <p:cBhvr>
                                        <p:cTn id="41" dur="200" fill="hold">
                                          <p:stCondLst>
                                            <p:cond delay="800"/>
                                          </p:stCondLst>
                                        </p:cTn>
                                        <p:tgtEl>
                                          <p:spTgt spid="83"/>
                                        </p:tgtEl>
                                        <p:attrNameLst>
                                          <p:attrName>r</p:attrName>
                                        </p:attrNameLst>
                                      </p:cBhvr>
                                    </p:animRot>
                                  </p:childTnLst>
                                </p:cTn>
                              </p:par>
                              <p:par>
                                <p:cTn id="42" presetID="42" presetClass="path" presetSubtype="0" accel="50000" decel="50000" fill="hold" grpId="2" nodeType="withEffect">
                                  <p:stCondLst>
                                    <p:cond delay="0"/>
                                  </p:stCondLst>
                                  <p:childTnLst>
                                    <p:animMotion origin="layout" path="M 3.75E-6 -3.7037E-7 L -0.02774 0.17083 " pathEditMode="relative" rAng="0" ptsTypes="AA">
                                      <p:cBhvr>
                                        <p:cTn id="43" dur="2000" fill="hold"/>
                                        <p:tgtEl>
                                          <p:spTgt spid="83"/>
                                        </p:tgtEl>
                                        <p:attrNameLst>
                                          <p:attrName>ppt_x</p:attrName>
                                          <p:attrName>ppt_y</p:attrName>
                                        </p:attrNameLst>
                                      </p:cBhvr>
                                      <p:rCtr x="-1393" y="8542"/>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88"/>
                                        </p:tgtEl>
                                      </p:cBhvr>
                                    </p:animEffect>
                                    <p:set>
                                      <p:cBhvr>
                                        <p:cTn id="48" dur="1" fill="hold">
                                          <p:stCondLst>
                                            <p:cond delay="499"/>
                                          </p:stCondLst>
                                        </p:cTn>
                                        <p:tgtEl>
                                          <p:spTgt spid="8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92"/>
                                        </p:tgtEl>
                                      </p:cBhvr>
                                    </p:animEffect>
                                    <p:set>
                                      <p:cBhvr>
                                        <p:cTn id="51" dur="1" fill="hold">
                                          <p:stCondLst>
                                            <p:cond delay="499"/>
                                          </p:stCondLst>
                                        </p:cTn>
                                        <p:tgtEl>
                                          <p:spTgt spid="92"/>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96"/>
                                        </p:tgtEl>
                                      </p:cBhvr>
                                    </p:animEffect>
                                    <p:set>
                                      <p:cBhvr>
                                        <p:cTn id="54" dur="1" fill="hold">
                                          <p:stCondLst>
                                            <p:cond delay="499"/>
                                          </p:stCondLst>
                                        </p:cTn>
                                        <p:tgtEl>
                                          <p:spTgt spid="96"/>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fade">
                                      <p:cBhvr>
                                        <p:cTn id="57" dur="500"/>
                                        <p:tgtEl>
                                          <p:spTgt spid="105"/>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1" nodeType="clickEffect">
                                  <p:stCondLst>
                                    <p:cond delay="0"/>
                                  </p:stCondLst>
                                  <p:childTnLst>
                                    <p:animMotion origin="layout" path="M -3.54167E-6 4.81481E-6 L -3.54167E-6 0.08958 " pathEditMode="relative" rAng="0" ptsTypes="AA">
                                      <p:cBhvr>
                                        <p:cTn id="61" dur="2000" fill="hold"/>
                                        <p:tgtEl>
                                          <p:spTgt spid="105"/>
                                        </p:tgtEl>
                                        <p:attrNameLst>
                                          <p:attrName>ppt_x</p:attrName>
                                          <p:attrName>ppt_y</p:attrName>
                                        </p:attrNameLst>
                                      </p:cBhvr>
                                      <p:rCtr x="0" y="4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5" grpId="1" animBg="1"/>
      <p:bldP spid="82" grpId="0" animBg="1"/>
      <p:bldP spid="83" grpId="0" animBg="1"/>
      <p:bldP spid="83" grpId="1" animBg="1"/>
      <p:bldP spid="83" grpId="2" animBg="1"/>
      <p:bldP spid="100" grpId="0" animBg="1"/>
      <p:bldP spid="101" grpId="0" animBg="1"/>
      <p:bldGraphic spid="10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8D997B55-2DB4-42FC-ADA5-75A584904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934" y="0"/>
            <a:ext cx="10598132" cy="6858000"/>
          </a:xfrm>
          <a:prstGeom prst="rect">
            <a:avLst/>
          </a:prstGeom>
        </p:spPr>
      </p:pic>
    </p:spTree>
    <p:extLst>
      <p:ext uri="{BB962C8B-B14F-4D97-AF65-F5344CB8AC3E}">
        <p14:creationId xmlns:p14="http://schemas.microsoft.com/office/powerpoint/2010/main" val="40866643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B08F-9F4A-4AE1-A595-D388C3B0259F}"/>
              </a:ext>
            </a:extLst>
          </p:cNvPr>
          <p:cNvSpPr>
            <a:spLocks noGrp="1"/>
          </p:cNvSpPr>
          <p:nvPr>
            <p:ph type="title"/>
          </p:nvPr>
        </p:nvSpPr>
        <p:spPr/>
        <p:txBody>
          <a:bodyPr/>
          <a:lstStyle/>
          <a:p>
            <a:r>
              <a:rPr lang="en-GB" dirty="0"/>
              <a:t>Thanks to sqldusty.com</a:t>
            </a:r>
          </a:p>
        </p:txBody>
      </p:sp>
      <p:sp>
        <p:nvSpPr>
          <p:cNvPr id="3" name="TextBox 2">
            <a:extLst>
              <a:ext uri="{FF2B5EF4-FFF2-40B4-BE49-F238E27FC236}">
                <a16:creationId xmlns:a16="http://schemas.microsoft.com/office/drawing/2014/main" id="{1276B038-AD89-44B4-AA7F-EAD77254FF6F}"/>
              </a:ext>
            </a:extLst>
          </p:cNvPr>
          <p:cNvSpPr txBox="1"/>
          <p:nvPr/>
        </p:nvSpPr>
        <p:spPr>
          <a:xfrm>
            <a:off x="593834" y="2028497"/>
            <a:ext cx="11051628" cy="960263"/>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https://sqldusty.com/2018/06/09/making-sense-of-the-power-bi-ecosystem-presentation-materials/</a:t>
            </a:r>
          </a:p>
        </p:txBody>
      </p:sp>
    </p:spTree>
    <p:extLst>
      <p:ext uri="{BB962C8B-B14F-4D97-AF65-F5344CB8AC3E}">
        <p14:creationId xmlns:p14="http://schemas.microsoft.com/office/powerpoint/2010/main" val="28394670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71F9D-6F1A-450C-A5BF-3007F210F26E}"/>
              </a:ext>
            </a:extLst>
          </p:cNvPr>
          <p:cNvSpPr>
            <a:spLocks noGrp="1"/>
          </p:cNvSpPr>
          <p:nvPr>
            <p:ph type="title"/>
          </p:nvPr>
        </p:nvSpPr>
        <p:spPr>
          <a:xfrm>
            <a:off x="870204" y="606564"/>
            <a:ext cx="10451592" cy="1325563"/>
          </a:xfrm>
        </p:spPr>
        <p:txBody>
          <a:bodyPr vert="horz" lIns="91440" tIns="45720" rIns="91440" bIns="45720" rtlCol="0" anchor="ctr">
            <a:normAutofit/>
          </a:bodyPr>
          <a:lstStyle/>
          <a:p>
            <a:pPr defTabSz="914400"/>
            <a:r>
              <a:rPr lang="en-US" sz="4400">
                <a:solidFill>
                  <a:schemeClr val="tx1"/>
                </a:solidFill>
                <a:ea typeface="+mj-ea"/>
                <a:cs typeface="+mj-cs"/>
              </a:rPr>
              <a:t>Goals</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 Placeholder 2">
            <a:extLst>
              <a:ext uri="{FF2B5EF4-FFF2-40B4-BE49-F238E27FC236}">
                <a16:creationId xmlns:a16="http://schemas.microsoft.com/office/drawing/2014/main" id="{CE50DED8-7D4E-4E08-811B-53ABBF4C17CB}"/>
              </a:ext>
            </a:extLst>
          </p:cNvPr>
          <p:cNvGraphicFramePr/>
          <p:nvPr>
            <p:extLst>
              <p:ext uri="{D42A27DB-BD31-4B8C-83A1-F6EECF244321}">
                <p14:modId xmlns:p14="http://schemas.microsoft.com/office/powerpoint/2010/main" val="1166083586"/>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17965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B900"/>
        </a:solidFill>
        <a:effectLst/>
      </p:bgPr>
    </p:bg>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03D16F20-4E1A-4B7C-AD15-5A8C5F29E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934" y="0"/>
            <a:ext cx="10598132" cy="6858000"/>
          </a:xfrm>
          <a:prstGeom prst="rect">
            <a:avLst/>
          </a:prstGeom>
        </p:spPr>
      </p:pic>
    </p:spTree>
    <p:extLst>
      <p:ext uri="{BB962C8B-B14F-4D97-AF65-F5344CB8AC3E}">
        <p14:creationId xmlns:p14="http://schemas.microsoft.com/office/powerpoint/2010/main" val="27113330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 up of a device&#10;&#10;Description automatically generated">
            <a:extLst>
              <a:ext uri="{FF2B5EF4-FFF2-40B4-BE49-F238E27FC236}">
                <a16:creationId xmlns:a16="http://schemas.microsoft.com/office/drawing/2014/main" id="{AE261E1C-A4C5-4694-B6F0-0999CBA59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0"/>
            <a:ext cx="10598132" cy="6858000"/>
          </a:xfrm>
          <a:prstGeom prst="rect">
            <a:avLst/>
          </a:prstGeom>
        </p:spPr>
      </p:pic>
      <p:sp>
        <p:nvSpPr>
          <p:cNvPr id="2" name="Title 1">
            <a:extLst>
              <a:ext uri="{FF2B5EF4-FFF2-40B4-BE49-F238E27FC236}">
                <a16:creationId xmlns:a16="http://schemas.microsoft.com/office/drawing/2014/main" id="{39C1967E-D91F-4047-95C1-031BBF3E9CC3}"/>
              </a:ext>
            </a:extLst>
          </p:cNvPr>
          <p:cNvSpPr>
            <a:spLocks noGrp="1"/>
          </p:cNvSpPr>
          <p:nvPr>
            <p:ph type="title"/>
          </p:nvPr>
        </p:nvSpPr>
        <p:spPr>
          <a:xfrm>
            <a:off x="648929" y="629266"/>
            <a:ext cx="3651467" cy="1676603"/>
          </a:xfrm>
        </p:spPr>
        <p:txBody>
          <a:bodyPr vert="horz" lIns="91440" tIns="45720" rIns="91440" bIns="45720" rtlCol="0" anchor="ctr">
            <a:normAutofit/>
          </a:bodyPr>
          <a:lstStyle/>
          <a:p>
            <a:pPr defTabSz="914400"/>
            <a:r>
              <a:rPr lang="en-US" sz="4400" dirty="0">
                <a:solidFill>
                  <a:schemeClr val="tx1"/>
                </a:solidFill>
                <a:ea typeface="+mj-ea"/>
                <a:cs typeface="+mj-cs"/>
              </a:rPr>
              <a:t>What is </a:t>
            </a:r>
            <a:br>
              <a:rPr lang="en-US" sz="4400" dirty="0">
                <a:solidFill>
                  <a:schemeClr val="tx1"/>
                </a:solidFill>
                <a:ea typeface="+mj-ea"/>
                <a:cs typeface="+mj-cs"/>
              </a:rPr>
            </a:br>
            <a:r>
              <a:rPr lang="en-US" sz="4400" dirty="0">
                <a:solidFill>
                  <a:schemeClr val="tx1"/>
                </a:solidFill>
                <a:ea typeface="+mj-ea"/>
                <a:cs typeface="+mj-cs"/>
              </a:rPr>
              <a:t>Power BI?</a:t>
            </a:r>
          </a:p>
        </p:txBody>
      </p:sp>
      <p:sp>
        <p:nvSpPr>
          <p:cNvPr id="3" name="Text Placeholder 2">
            <a:extLst>
              <a:ext uri="{FF2B5EF4-FFF2-40B4-BE49-F238E27FC236}">
                <a16:creationId xmlns:a16="http://schemas.microsoft.com/office/drawing/2014/main" id="{01233407-B2F5-4D97-9D29-85F07209959B}"/>
              </a:ext>
            </a:extLst>
          </p:cNvPr>
          <p:cNvSpPr>
            <a:spLocks noGrp="1"/>
          </p:cNvSpPr>
          <p:nvPr>
            <p:ph type="body" sz="quarter" idx="10"/>
          </p:nvPr>
        </p:nvSpPr>
        <p:spPr>
          <a:xfrm>
            <a:off x="648931" y="2438400"/>
            <a:ext cx="3651466" cy="3785419"/>
          </a:xfrm>
        </p:spPr>
        <p:txBody>
          <a:bodyPr vert="horz" lIns="91440" tIns="45720" rIns="91440" bIns="45720" rtlCol="0">
            <a:normAutofit/>
          </a:bodyPr>
          <a:lstStyle/>
          <a:p>
            <a:pPr indent="-228600" defTabSz="914400">
              <a:buFont typeface="Arial" panose="020B0604020202020204" pitchFamily="34" charset="0"/>
              <a:buChar char="•"/>
            </a:pPr>
            <a:r>
              <a:rPr lang="en-US" sz="1800" dirty="0">
                <a:solidFill>
                  <a:schemeClr val="tx1"/>
                </a:solidFill>
                <a:latin typeface="+mn-lt"/>
              </a:rPr>
              <a:t>Cloud-based analytics &amp; reporting ecosystem</a:t>
            </a:r>
          </a:p>
          <a:p>
            <a:pPr indent="-228600" defTabSz="914400">
              <a:buFont typeface="Arial" panose="020B0604020202020204" pitchFamily="34" charset="0"/>
              <a:buChar char="•"/>
            </a:pPr>
            <a:r>
              <a:rPr lang="en-US" sz="1800" dirty="0">
                <a:solidFill>
                  <a:schemeClr val="tx1"/>
                </a:solidFill>
                <a:latin typeface="+mn-lt"/>
              </a:rPr>
              <a:t>Connects to a wide range of data sources</a:t>
            </a:r>
          </a:p>
          <a:p>
            <a:pPr indent="-228600" defTabSz="914400">
              <a:buFont typeface="Arial" panose="020B0604020202020204" pitchFamily="34" charset="0"/>
              <a:buChar char="•"/>
            </a:pPr>
            <a:r>
              <a:rPr lang="en-US" sz="1800" dirty="0">
                <a:solidFill>
                  <a:schemeClr val="tx1"/>
                </a:solidFill>
                <a:latin typeface="+mn-lt"/>
              </a:rPr>
              <a:t>Supports data modeling, mashup, and data cleansing/transformation</a:t>
            </a:r>
          </a:p>
          <a:p>
            <a:pPr indent="-228600" defTabSz="914400">
              <a:buFont typeface="Arial" panose="020B0604020202020204" pitchFamily="34" charset="0"/>
              <a:buChar char="•"/>
            </a:pPr>
            <a:r>
              <a:rPr lang="en-US" sz="1800" dirty="0">
                <a:solidFill>
                  <a:schemeClr val="tx1"/>
                </a:solidFill>
                <a:latin typeface="+mn-lt"/>
              </a:rPr>
              <a:t>Flexible and interactive visualizations</a:t>
            </a:r>
          </a:p>
          <a:p>
            <a:pPr indent="-228600" defTabSz="914400">
              <a:buFont typeface="Arial" panose="020B0604020202020204" pitchFamily="34" charset="0"/>
              <a:buChar char="•"/>
            </a:pPr>
            <a:r>
              <a:rPr lang="en-US" sz="1800" dirty="0">
                <a:solidFill>
                  <a:schemeClr val="tx1"/>
                </a:solidFill>
                <a:latin typeface="+mn-lt"/>
              </a:rPr>
              <a:t>Distribution to any user on any device</a:t>
            </a:r>
          </a:p>
          <a:p>
            <a:pPr indent="-228600" defTabSz="914400">
              <a:buFont typeface="Arial" panose="020B0604020202020204" pitchFamily="34" charset="0"/>
              <a:buChar char="•"/>
            </a:pPr>
            <a:r>
              <a:rPr lang="en-US" sz="1800" dirty="0">
                <a:solidFill>
                  <a:schemeClr val="tx1"/>
                </a:solidFill>
                <a:latin typeface="+mn-lt"/>
              </a:rPr>
              <a:t>Public distribution</a:t>
            </a:r>
          </a:p>
          <a:p>
            <a:pPr indent="-228600" defTabSz="914400">
              <a:buFont typeface="Arial" panose="020B0604020202020204" pitchFamily="34" charset="0"/>
              <a:buChar char="•"/>
            </a:pPr>
            <a:endParaRPr lang="en-US" sz="2800" dirty="0">
              <a:solidFill>
                <a:srgbClr val="FF0000"/>
              </a:solidFill>
              <a:latin typeface="+mn-lt"/>
            </a:endParaRPr>
          </a:p>
        </p:txBody>
      </p:sp>
      <p:sp>
        <p:nvSpPr>
          <p:cNvPr id="5" name="TextBox 4">
            <a:extLst>
              <a:ext uri="{FF2B5EF4-FFF2-40B4-BE49-F238E27FC236}">
                <a16:creationId xmlns:a16="http://schemas.microsoft.com/office/drawing/2014/main" id="{01D29468-D928-4A85-BEBE-C103F0082C81}"/>
              </a:ext>
            </a:extLst>
          </p:cNvPr>
          <p:cNvSpPr txBox="1"/>
          <p:nvPr/>
        </p:nvSpPr>
        <p:spPr>
          <a:xfrm>
            <a:off x="10293270" y="5867400"/>
            <a:ext cx="1902540" cy="738664"/>
          </a:xfrm>
          <a:prstGeom prst="rect">
            <a:avLst/>
          </a:prstGeom>
          <a:solidFill>
            <a:srgbClr val="00B050"/>
          </a:solid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Download this at </a:t>
            </a:r>
            <a:r>
              <a:rPr lang="en-US" sz="160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SQLDusty.com</a:t>
            </a:r>
          </a:p>
        </p:txBody>
      </p:sp>
    </p:spTree>
    <p:extLst>
      <p:ext uri="{BB962C8B-B14F-4D97-AF65-F5344CB8AC3E}">
        <p14:creationId xmlns:p14="http://schemas.microsoft.com/office/powerpoint/2010/main" val="17135504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967E-D91F-4047-95C1-031BBF3E9CC3}"/>
              </a:ext>
            </a:extLst>
          </p:cNvPr>
          <p:cNvSpPr>
            <a:spLocks noGrp="1"/>
          </p:cNvSpPr>
          <p:nvPr>
            <p:ph type="title"/>
          </p:nvPr>
        </p:nvSpPr>
        <p:spPr/>
        <p:txBody>
          <a:bodyPr/>
          <a:lstStyle/>
          <a:p>
            <a:r>
              <a:rPr lang="en-US" dirty="0"/>
              <a:t>Power BI Desktop</a:t>
            </a:r>
          </a:p>
        </p:txBody>
      </p:sp>
      <p:sp>
        <p:nvSpPr>
          <p:cNvPr id="3" name="Text Placeholder 2">
            <a:extLst>
              <a:ext uri="{FF2B5EF4-FFF2-40B4-BE49-F238E27FC236}">
                <a16:creationId xmlns:a16="http://schemas.microsoft.com/office/drawing/2014/main" id="{01233407-B2F5-4D97-9D29-85F07209959B}"/>
              </a:ext>
            </a:extLst>
          </p:cNvPr>
          <p:cNvSpPr>
            <a:spLocks noGrp="1"/>
          </p:cNvSpPr>
          <p:nvPr>
            <p:ph type="body" sz="quarter" idx="10"/>
          </p:nvPr>
        </p:nvSpPr>
        <p:spPr>
          <a:xfrm>
            <a:off x="269303" y="1187644"/>
            <a:ext cx="7997828" cy="2954463"/>
          </a:xfrm>
        </p:spPr>
        <p:txBody>
          <a:bodyPr/>
          <a:lstStyle/>
          <a:p>
            <a:r>
              <a:rPr lang="en-US" dirty="0"/>
              <a:t>Main authoring and publishing tool for Power BI</a:t>
            </a:r>
          </a:p>
          <a:p>
            <a:r>
              <a:rPr lang="en-US" dirty="0"/>
              <a:t>Developers and power users would use to create brand new models and reports from scratch</a:t>
            </a:r>
          </a:p>
          <a:p>
            <a:r>
              <a:rPr lang="en-US" dirty="0"/>
              <a:t>Installed on a developer work station</a:t>
            </a:r>
          </a:p>
          <a:p>
            <a:r>
              <a:rPr lang="en-US" dirty="0"/>
              <a:t>Costs $0 aka Free</a:t>
            </a:r>
          </a:p>
        </p:txBody>
      </p:sp>
      <p:pic>
        <p:nvPicPr>
          <p:cNvPr id="4" name="Picture 3" descr="A circuit board&#10;&#10;Description generated with very high confidence">
            <a:extLst>
              <a:ext uri="{FF2B5EF4-FFF2-40B4-BE49-F238E27FC236}">
                <a16:creationId xmlns:a16="http://schemas.microsoft.com/office/drawing/2014/main" id="{162C76FE-094B-43B8-A815-0A4E1554879E}"/>
              </a:ext>
            </a:extLst>
          </p:cNvPr>
          <p:cNvPicPr>
            <a:picLocks noChangeAspect="1"/>
          </p:cNvPicPr>
          <p:nvPr/>
        </p:nvPicPr>
        <p:blipFill rotWithShape="1">
          <a:blip r:embed="rId2">
            <a:extLst>
              <a:ext uri="{28A0092B-C50C-407E-A947-70E740481C1C}">
                <a14:useLocalDpi xmlns:a14="http://schemas.microsoft.com/office/drawing/2010/main" val="0"/>
              </a:ext>
            </a:extLst>
          </a:blip>
          <a:srcRect l="3644" t="24271" r="80979" b="51979"/>
          <a:stretch/>
        </p:blipFill>
        <p:spPr>
          <a:xfrm>
            <a:off x="8267131" y="2968039"/>
            <a:ext cx="3657600" cy="3657600"/>
          </a:xfrm>
          <a:prstGeom prst="rect">
            <a:avLst/>
          </a:prstGeom>
        </p:spPr>
      </p:pic>
    </p:spTree>
    <p:extLst>
      <p:ext uri="{BB962C8B-B14F-4D97-AF65-F5344CB8AC3E}">
        <p14:creationId xmlns:p14="http://schemas.microsoft.com/office/powerpoint/2010/main" val="31582504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0B8BC-5164-4EE0-BFDB-F63A40B23D62}"/>
              </a:ext>
            </a:extLst>
          </p:cNvPr>
          <p:cNvSpPr>
            <a:spLocks noGrp="1"/>
          </p:cNvSpPr>
          <p:nvPr>
            <p:ph type="title"/>
          </p:nvPr>
        </p:nvSpPr>
        <p:spPr/>
        <p:txBody>
          <a:bodyPr/>
          <a:lstStyle/>
          <a:p>
            <a:r>
              <a:rPr lang="en-US" sz="4000" dirty="0"/>
              <a:t>Download at Microsoft Store or </a:t>
            </a:r>
            <a:r>
              <a:rPr lang="en-US" sz="4000" dirty="0">
                <a:hlinkClick r:id="rId3"/>
              </a:rPr>
              <a:t>https://powerbi.microsoft.com/en-us/desktop/</a:t>
            </a:r>
            <a:r>
              <a:rPr lang="en-US" sz="4000" dirty="0"/>
              <a:t> </a:t>
            </a:r>
          </a:p>
        </p:txBody>
      </p:sp>
      <p:pic>
        <p:nvPicPr>
          <p:cNvPr id="6" name="Picture 5" descr="A screenshot of a computer&#10;&#10;Description generated with very high confidence">
            <a:extLst>
              <a:ext uri="{FF2B5EF4-FFF2-40B4-BE49-F238E27FC236}">
                <a16:creationId xmlns:a16="http://schemas.microsoft.com/office/drawing/2014/main" id="{767CEB5E-FFA5-4D20-982B-6A2213927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19" y="1643724"/>
            <a:ext cx="7253834" cy="4529568"/>
          </a:xfrm>
          <a:prstGeom prst="rect">
            <a:avLst/>
          </a:prstGeom>
        </p:spPr>
      </p:pic>
    </p:spTree>
    <p:extLst>
      <p:ext uri="{BB962C8B-B14F-4D97-AF65-F5344CB8AC3E}">
        <p14:creationId xmlns:p14="http://schemas.microsoft.com/office/powerpoint/2010/main" val="24085453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B8971-0271-4316-9FFF-4C7A08E712C0}"/>
              </a:ext>
            </a:extLst>
          </p:cNvPr>
          <p:cNvSpPr>
            <a:spLocks noGrp="1"/>
          </p:cNvSpPr>
          <p:nvPr>
            <p:ph type="title"/>
          </p:nvPr>
        </p:nvSpPr>
        <p:spPr/>
        <p:txBody>
          <a:bodyPr/>
          <a:lstStyle/>
          <a:p>
            <a:r>
              <a:rPr lang="en-US" dirty="0"/>
              <a:t>Excel</a:t>
            </a:r>
          </a:p>
        </p:txBody>
      </p:sp>
      <p:sp>
        <p:nvSpPr>
          <p:cNvPr id="3" name="Text Placeholder 2">
            <a:extLst>
              <a:ext uri="{FF2B5EF4-FFF2-40B4-BE49-F238E27FC236}">
                <a16:creationId xmlns:a16="http://schemas.microsoft.com/office/drawing/2014/main" id="{D90A1F68-DC2A-42B2-821F-64B08A5C181B}"/>
              </a:ext>
            </a:extLst>
          </p:cNvPr>
          <p:cNvSpPr>
            <a:spLocks noGrp="1"/>
          </p:cNvSpPr>
          <p:nvPr>
            <p:ph type="body" sz="quarter" idx="10"/>
          </p:nvPr>
        </p:nvSpPr>
        <p:spPr>
          <a:xfrm>
            <a:off x="269303" y="1187644"/>
            <a:ext cx="8036497" cy="3235245"/>
          </a:xfrm>
        </p:spPr>
        <p:txBody>
          <a:bodyPr/>
          <a:lstStyle/>
          <a:p>
            <a:r>
              <a:rPr lang="en-US" sz="2800" dirty="0"/>
              <a:t>World’s most popular BI tool</a:t>
            </a:r>
          </a:p>
          <a:p>
            <a:pPr lvl="1"/>
            <a:r>
              <a:rPr lang="en-US" sz="2016" dirty="0"/>
              <a:t>Can be used to develop data models using Power Pivot, complex data queries using Power Query, and visualizations with Power View</a:t>
            </a:r>
          </a:p>
          <a:p>
            <a:pPr lvl="1"/>
            <a:r>
              <a:rPr lang="en-US" sz="2016" dirty="0"/>
              <a:t>Browse Power BI data models</a:t>
            </a:r>
          </a:p>
          <a:p>
            <a:r>
              <a:rPr lang="en-US" sz="2800" dirty="0"/>
              <a:t>Used by developers and power users</a:t>
            </a:r>
          </a:p>
          <a:p>
            <a:r>
              <a:rPr lang="en-US" sz="2800" dirty="0"/>
              <a:t>Installed on local workstation</a:t>
            </a:r>
          </a:p>
          <a:p>
            <a:r>
              <a:rPr lang="en-US" sz="2800" dirty="0"/>
              <a:t>Costs $0 to use BI plugins, no tacos</a:t>
            </a:r>
          </a:p>
        </p:txBody>
      </p:sp>
      <p:pic>
        <p:nvPicPr>
          <p:cNvPr id="5" name="Picture 4" descr="A circuit board&#10;&#10;Description generated with very high confidence">
            <a:extLst>
              <a:ext uri="{FF2B5EF4-FFF2-40B4-BE49-F238E27FC236}">
                <a16:creationId xmlns:a16="http://schemas.microsoft.com/office/drawing/2014/main" id="{CC6E1A17-EC1F-48BB-84EF-EAF5DF76D10E}"/>
              </a:ext>
            </a:extLst>
          </p:cNvPr>
          <p:cNvPicPr>
            <a:picLocks noChangeAspect="1"/>
          </p:cNvPicPr>
          <p:nvPr/>
        </p:nvPicPr>
        <p:blipFill rotWithShape="1">
          <a:blip r:embed="rId2">
            <a:extLst>
              <a:ext uri="{28A0092B-C50C-407E-A947-70E740481C1C}">
                <a14:useLocalDpi xmlns:a14="http://schemas.microsoft.com/office/drawing/2010/main" val="0"/>
              </a:ext>
            </a:extLst>
          </a:blip>
          <a:srcRect l="11130" t="30436" r="75584" b="48229"/>
          <a:stretch/>
        </p:blipFill>
        <p:spPr>
          <a:xfrm>
            <a:off x="8404631" y="2910889"/>
            <a:ext cx="3518066" cy="3657600"/>
          </a:xfrm>
          <a:prstGeom prst="rect">
            <a:avLst/>
          </a:prstGeom>
        </p:spPr>
      </p:pic>
    </p:spTree>
    <p:extLst>
      <p:ext uri="{BB962C8B-B14F-4D97-AF65-F5344CB8AC3E}">
        <p14:creationId xmlns:p14="http://schemas.microsoft.com/office/powerpoint/2010/main" val="2795672846"/>
      </p:ext>
    </p:extLst>
  </p:cSld>
  <p:clrMapOvr>
    <a:masterClrMapping/>
  </p:clrMapOvr>
  <p:transition>
    <p:fade/>
  </p:transition>
</p:sld>
</file>

<file path=ppt/theme/theme1.xml><?xml version="1.0" encoding="utf-8"?>
<a:theme xmlns:a="http://schemas.openxmlformats.org/drawingml/2006/main" name="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0.potx" id="{17662C09-4D96-42AE-AE74-219D1A618C70}" vid="{1C005FCB-3EFD-459A-9B3C-100EE6B65A57}"/>
    </a:ext>
  </a:extLst>
</a:theme>
</file>

<file path=ppt/theme/theme2.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0.potx" id="{17662C09-4D96-42AE-AE74-219D1A618C70}" vid="{95337A88-F4DF-4C60-8E6B-1CC04ADFC789}"/>
    </a:ext>
  </a:extLst>
</a:theme>
</file>

<file path=ppt/theme/theme3.xml><?xml version="1.0" encoding="utf-8"?>
<a:theme xmlns:a="http://schemas.openxmlformats.org/drawingml/2006/main" name="DARK GRAY TEMPLATE">
  <a:themeElements>
    <a:clrScheme name="BT - Dark Blue - Dark background">
      <a:dk1>
        <a:srgbClr val="353535"/>
      </a:dk1>
      <a:lt1>
        <a:srgbClr val="FFFFFF"/>
      </a:lt1>
      <a:dk2>
        <a:srgbClr val="002050"/>
      </a:dk2>
      <a:lt2>
        <a:srgbClr val="CDF4FF"/>
      </a:lt2>
      <a:accent1>
        <a:srgbClr val="002050"/>
      </a:accent1>
      <a:accent2>
        <a:srgbClr val="D2D2D2"/>
      </a:accent2>
      <a:accent3>
        <a:srgbClr val="0078D7"/>
      </a:accent3>
      <a:accent4>
        <a:srgbClr val="00BCF2"/>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0.potx" id="{17662C09-4D96-42AE-AE74-219D1A618C70}" vid="{6DAD0A7F-D469-4B06-AC33-D846E2F82413}"/>
    </a:ext>
  </a:extLst>
</a:theme>
</file>

<file path=ppt/theme/theme4.xml><?xml version="1.0" encoding="utf-8"?>
<a:theme xmlns:a="http://schemas.openxmlformats.org/drawingml/2006/main" name="1_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7.potx" id="{8A459BBC-C14A-4BF7-A5C0-8695E99F0BBA}" vid="{C7FA7056-E790-4CFC-9653-DA00E66F86E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2433</Words>
  <Application>Microsoft Office PowerPoint</Application>
  <PresentationFormat>Widescreen</PresentationFormat>
  <Paragraphs>401</Paragraphs>
  <Slides>32</Slides>
  <Notes>14</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32</vt:i4>
      </vt:variant>
    </vt:vector>
  </HeadingPairs>
  <TitlesOfParts>
    <vt:vector size="46" baseType="lpstr">
      <vt:lpstr>Arial</vt:lpstr>
      <vt:lpstr>Calibri</vt:lpstr>
      <vt:lpstr>Consolas</vt:lpstr>
      <vt:lpstr>Segoe UI</vt:lpstr>
      <vt:lpstr>Segoe UI Black</vt:lpstr>
      <vt:lpstr>Segoe UI Light</vt:lpstr>
      <vt:lpstr>Segoe UI Semibold</vt:lpstr>
      <vt:lpstr>Segoe UI Semilight</vt:lpstr>
      <vt:lpstr>segoe-ui_semibold</vt:lpstr>
      <vt:lpstr>Wingdings</vt:lpstr>
      <vt:lpstr>WHITE TEMPLATE</vt:lpstr>
      <vt:lpstr>LIGHT GRAY TEMPLATE</vt:lpstr>
      <vt:lpstr>DARK GRAY TEMPLATE</vt:lpstr>
      <vt:lpstr>1_SOFT BLACK TEMPLATE</vt:lpstr>
      <vt:lpstr>Making Sense of the  Power BI Ecosystem</vt:lpstr>
      <vt:lpstr>Agenda</vt:lpstr>
      <vt:lpstr>Why are we doing this session?</vt:lpstr>
      <vt:lpstr>Goals</vt:lpstr>
      <vt:lpstr>PowerPoint Presentation</vt:lpstr>
      <vt:lpstr>What is  Power BI?</vt:lpstr>
      <vt:lpstr>Power BI Desktop</vt:lpstr>
      <vt:lpstr>Download at Microsoft Store or https://powerbi.microsoft.com/en-us/desktop/ </vt:lpstr>
      <vt:lpstr>Excel</vt:lpstr>
      <vt:lpstr>Download Power BI Publisher for Excel</vt:lpstr>
      <vt:lpstr>Power BI Service</vt:lpstr>
      <vt:lpstr>PowerPoint Presentation</vt:lpstr>
      <vt:lpstr>Power BI Data Gateway</vt:lpstr>
      <vt:lpstr>Download the Data Gateway here</vt:lpstr>
      <vt:lpstr>Power BI Premium</vt:lpstr>
      <vt:lpstr>A Dedicated Instance of the Power BI Service</vt:lpstr>
      <vt:lpstr>Licensing your organization</vt:lpstr>
      <vt:lpstr>PowerPoint Presentation</vt:lpstr>
      <vt:lpstr>Power BI Premium Capacity Breakdown</vt:lpstr>
      <vt:lpstr>Power BI Embedded</vt:lpstr>
      <vt:lpstr>When to use which Power BI SKU?</vt:lpstr>
      <vt:lpstr>*Power BI Report Server</vt:lpstr>
      <vt:lpstr>Download Power BI Report Server</vt:lpstr>
      <vt:lpstr>Power BI RS vs Power BI Service</vt:lpstr>
      <vt:lpstr>Power BI Mobile Apps</vt:lpstr>
      <vt:lpstr>Power BI Dataflows</vt:lpstr>
      <vt:lpstr>PowerPoint Presentation</vt:lpstr>
      <vt:lpstr>PowerPoint Presentation</vt:lpstr>
      <vt:lpstr>Power BI Common Data Service</vt:lpstr>
      <vt:lpstr>Licensing your organization</vt:lpstr>
      <vt:lpstr>PowerPoint Presentation</vt:lpstr>
      <vt:lpstr>Thanks to sqldusty.com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Sense of the  Power BI Ecosystem</dc:title>
  <dc:creator>Dustin Ryan</dc:creator>
  <cp:lastModifiedBy>David Moss</cp:lastModifiedBy>
  <cp:revision>5</cp:revision>
  <dcterms:created xsi:type="dcterms:W3CDTF">2019-02-19T16:53:56Z</dcterms:created>
  <dcterms:modified xsi:type="dcterms:W3CDTF">2019-09-19T15:55:42Z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fcddd43-8c7c-4abe-8fa4-d188c81eadb1_Enabled">
    <vt:lpwstr>True</vt:lpwstr>
  </property>
  <property fmtid="{D5CDD505-2E9C-101B-9397-08002B2CF9AE}" pid="3" name="MSIP_Label_afcddd43-8c7c-4abe-8fa4-d188c81eadb1_SiteId">
    <vt:lpwstr>c5fb477d-6f95-4b6f-a174-acc68564fad6</vt:lpwstr>
  </property>
  <property fmtid="{D5CDD505-2E9C-101B-9397-08002B2CF9AE}" pid="4" name="MSIP_Label_afcddd43-8c7c-4abe-8fa4-d188c81eadb1_Owner">
    <vt:lpwstr>David.Moss@HDS.Int</vt:lpwstr>
  </property>
  <property fmtid="{D5CDD505-2E9C-101B-9397-08002B2CF9AE}" pid="5" name="MSIP_Label_afcddd43-8c7c-4abe-8fa4-d188c81eadb1_SetDate">
    <vt:lpwstr>2019-08-28T09:08:17.4618818Z</vt:lpwstr>
  </property>
  <property fmtid="{D5CDD505-2E9C-101B-9397-08002B2CF9AE}" pid="6" name="MSIP_Label_afcddd43-8c7c-4abe-8fa4-d188c81eadb1_Name">
    <vt:lpwstr>Confidential</vt:lpwstr>
  </property>
  <property fmtid="{D5CDD505-2E9C-101B-9397-08002B2CF9AE}" pid="7" name="MSIP_Label_afcddd43-8c7c-4abe-8fa4-d188c81eadb1_Application">
    <vt:lpwstr>Microsoft Azure Information Protection</vt:lpwstr>
  </property>
  <property fmtid="{D5CDD505-2E9C-101B-9397-08002B2CF9AE}" pid="8" name="MSIP_Label_afcddd43-8c7c-4abe-8fa4-d188c81eadb1_ActionId">
    <vt:lpwstr>d3f81e2b-25ee-47d3-8a46-249bda8b0231</vt:lpwstr>
  </property>
  <property fmtid="{D5CDD505-2E9C-101B-9397-08002B2CF9AE}" pid="9" name="MSIP_Label_afcddd43-8c7c-4abe-8fa4-d188c81eadb1_Extended_MSFT_Method">
    <vt:lpwstr>Automatic</vt:lpwstr>
  </property>
  <property fmtid="{D5CDD505-2E9C-101B-9397-08002B2CF9AE}" pid="10" name="Classification">
    <vt:lpwstr>Confidential</vt:lpwstr>
  </property>
</Properties>
</file>